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683" r:id="rId2"/>
    <p:sldMasterId id="2147483691" r:id="rId3"/>
  </p:sldMasterIdLst>
  <p:handoutMasterIdLst>
    <p:handoutMasterId r:id="rId11"/>
  </p:handoutMasterIdLst>
  <p:sldIdLst>
    <p:sldId id="259" r:id="rId4"/>
    <p:sldId id="279" r:id="rId5"/>
    <p:sldId id="275" r:id="rId6"/>
    <p:sldId id="278" r:id="rId7"/>
    <p:sldId id="280" r:id="rId8"/>
    <p:sldId id="274" r:id="rId9"/>
    <p:sldId id="27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EAE2C-3696-4135-A598-B0FB97EA7522}" v="48" dt="2023-10-16T22:46:48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1933"/>
        <p:guide pos="3840"/>
        <p:guide pos="347"/>
        <p:guide pos="7333"/>
        <p:guide orient="horz" pos="346"/>
        <p:guide orient="horz" pos="35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ie Perrett" userId="0e57f913-d632-4d72-b7e1-bfcec604c1a4" providerId="ADAL" clId="{79FEAE2C-3696-4135-A598-B0FB97EA7522}"/>
    <pc:docChg chg="custSel addSld delSld modSld">
      <pc:chgData name="Josie Perrett" userId="0e57f913-d632-4d72-b7e1-bfcec604c1a4" providerId="ADAL" clId="{79FEAE2C-3696-4135-A598-B0FB97EA7522}" dt="2023-10-16T22:55:25.684" v="1617" actId="20577"/>
      <pc:docMkLst>
        <pc:docMk/>
      </pc:docMkLst>
      <pc:sldChg chg="modSp mod modTransition">
        <pc:chgData name="Josie Perrett" userId="0e57f913-d632-4d72-b7e1-bfcec604c1a4" providerId="ADAL" clId="{79FEAE2C-3696-4135-A598-B0FB97EA7522}" dt="2023-10-16T22:54:44.017" v="1502" actId="20577"/>
        <pc:sldMkLst>
          <pc:docMk/>
          <pc:sldMk cId="705109322" sldId="274"/>
        </pc:sldMkLst>
        <pc:spChg chg="mod">
          <ac:chgData name="Josie Perrett" userId="0e57f913-d632-4d72-b7e1-bfcec604c1a4" providerId="ADAL" clId="{79FEAE2C-3696-4135-A598-B0FB97EA7522}" dt="2023-10-16T22:54:24.174" v="1470" actId="20577"/>
          <ac:spMkLst>
            <pc:docMk/>
            <pc:sldMk cId="705109322" sldId="274"/>
            <ac:spMk id="2" creationId="{F61A9F6D-D7E6-4204-B287-E063EB70C1C9}"/>
          </ac:spMkLst>
        </pc:spChg>
        <pc:spChg chg="mod">
          <ac:chgData name="Josie Perrett" userId="0e57f913-d632-4d72-b7e1-bfcec604c1a4" providerId="ADAL" clId="{79FEAE2C-3696-4135-A598-B0FB97EA7522}" dt="2023-10-16T22:54:44.017" v="1502" actId="20577"/>
          <ac:spMkLst>
            <pc:docMk/>
            <pc:sldMk cId="705109322" sldId="274"/>
            <ac:spMk id="4" creationId="{AB185060-C1A0-425F-8266-4650E00585E2}"/>
          </ac:spMkLst>
        </pc:spChg>
      </pc:sldChg>
      <pc:sldChg chg="modSp mod">
        <pc:chgData name="Josie Perrett" userId="0e57f913-d632-4d72-b7e1-bfcec604c1a4" providerId="ADAL" clId="{79FEAE2C-3696-4135-A598-B0FB97EA7522}" dt="2023-10-16T22:44:19.032" v="1392" actId="20577"/>
        <pc:sldMkLst>
          <pc:docMk/>
          <pc:sldMk cId="4110179877" sldId="275"/>
        </pc:sldMkLst>
        <pc:spChg chg="mod">
          <ac:chgData name="Josie Perrett" userId="0e57f913-d632-4d72-b7e1-bfcec604c1a4" providerId="ADAL" clId="{79FEAE2C-3696-4135-A598-B0FB97EA7522}" dt="2023-10-16T22:44:19.032" v="1392" actId="20577"/>
          <ac:spMkLst>
            <pc:docMk/>
            <pc:sldMk cId="4110179877" sldId="275"/>
            <ac:spMk id="4" creationId="{AB185060-C1A0-425F-8266-4650E00585E2}"/>
          </ac:spMkLst>
        </pc:spChg>
      </pc:sldChg>
      <pc:sldChg chg="modSp mod modTransition">
        <pc:chgData name="Josie Perrett" userId="0e57f913-d632-4d72-b7e1-bfcec604c1a4" providerId="ADAL" clId="{79FEAE2C-3696-4135-A598-B0FB97EA7522}" dt="2023-10-16T22:55:25.684" v="1617" actId="20577"/>
        <pc:sldMkLst>
          <pc:docMk/>
          <pc:sldMk cId="1656733201" sldId="276"/>
        </pc:sldMkLst>
        <pc:spChg chg="mod">
          <ac:chgData name="Josie Perrett" userId="0e57f913-d632-4d72-b7e1-bfcec604c1a4" providerId="ADAL" clId="{79FEAE2C-3696-4135-A598-B0FB97EA7522}" dt="2023-10-16T22:55:25.684" v="1617" actId="20577"/>
          <ac:spMkLst>
            <pc:docMk/>
            <pc:sldMk cId="1656733201" sldId="276"/>
            <ac:spMk id="4" creationId="{AB185060-C1A0-425F-8266-4650E00585E2}"/>
          </ac:spMkLst>
        </pc:spChg>
      </pc:sldChg>
      <pc:sldChg chg="del">
        <pc:chgData name="Josie Perrett" userId="0e57f913-d632-4d72-b7e1-bfcec604c1a4" providerId="ADAL" clId="{79FEAE2C-3696-4135-A598-B0FB97EA7522}" dt="2023-10-16T22:19:23.455" v="209" actId="47"/>
        <pc:sldMkLst>
          <pc:docMk/>
          <pc:sldMk cId="447186954" sldId="277"/>
        </pc:sldMkLst>
      </pc:sldChg>
      <pc:sldChg chg="addSp delSp modSp mod modTransition">
        <pc:chgData name="Josie Perrett" userId="0e57f913-d632-4d72-b7e1-bfcec604c1a4" providerId="ADAL" clId="{79FEAE2C-3696-4135-A598-B0FB97EA7522}" dt="2023-10-16T22:46:20.002" v="1413"/>
        <pc:sldMkLst>
          <pc:docMk/>
          <pc:sldMk cId="2254827304" sldId="278"/>
        </pc:sldMkLst>
        <pc:spChg chg="mod">
          <ac:chgData name="Josie Perrett" userId="0e57f913-d632-4d72-b7e1-bfcec604c1a4" providerId="ADAL" clId="{79FEAE2C-3696-4135-A598-B0FB97EA7522}" dt="2023-10-16T22:27:39.605" v="698" actId="20577"/>
          <ac:spMkLst>
            <pc:docMk/>
            <pc:sldMk cId="2254827304" sldId="278"/>
            <ac:spMk id="2" creationId="{D35B2A31-909D-73E7-B771-0D56B7649CFF}"/>
          </ac:spMkLst>
        </pc:spChg>
        <pc:spChg chg="del mod">
          <ac:chgData name="Josie Perrett" userId="0e57f913-d632-4d72-b7e1-bfcec604c1a4" providerId="ADAL" clId="{79FEAE2C-3696-4135-A598-B0FB97EA7522}" dt="2023-10-16T22:27:47.251" v="703" actId="478"/>
          <ac:spMkLst>
            <pc:docMk/>
            <pc:sldMk cId="2254827304" sldId="278"/>
            <ac:spMk id="3" creationId="{3EFC4C93-DB52-6AB4-3175-752FF1A2E748}"/>
          </ac:spMkLst>
        </pc:spChg>
        <pc:spChg chg="del mod">
          <ac:chgData name="Josie Perrett" userId="0e57f913-d632-4d72-b7e1-bfcec604c1a4" providerId="ADAL" clId="{79FEAE2C-3696-4135-A598-B0FB97EA7522}" dt="2023-10-16T22:27:48.386" v="704" actId="478"/>
          <ac:spMkLst>
            <pc:docMk/>
            <pc:sldMk cId="2254827304" sldId="278"/>
            <ac:spMk id="4" creationId="{33B382AD-B70A-EC02-A2F4-4AABAEDB1C0C}"/>
          </ac:spMkLst>
        </pc:spChg>
        <pc:spChg chg="del mod">
          <ac:chgData name="Josie Perrett" userId="0e57f913-d632-4d72-b7e1-bfcec604c1a4" providerId="ADAL" clId="{79FEAE2C-3696-4135-A598-B0FB97EA7522}" dt="2023-10-16T22:27:32.420" v="682" actId="21"/>
          <ac:spMkLst>
            <pc:docMk/>
            <pc:sldMk cId="2254827304" sldId="278"/>
            <ac:spMk id="5" creationId="{90BF59B5-8926-EAC3-233F-09977CF89385}"/>
          </ac:spMkLst>
        </pc:spChg>
        <pc:spChg chg="add del mod">
          <ac:chgData name="Josie Perrett" userId="0e57f913-d632-4d72-b7e1-bfcec604c1a4" providerId="ADAL" clId="{79FEAE2C-3696-4135-A598-B0FB97EA7522}" dt="2023-10-16T22:27:41.768" v="699" actId="478"/>
          <ac:spMkLst>
            <pc:docMk/>
            <pc:sldMk cId="2254827304" sldId="278"/>
            <ac:spMk id="7" creationId="{FF293314-04BE-6766-19C1-D3B4860ED0F9}"/>
          </ac:spMkLst>
        </pc:spChg>
        <pc:spChg chg="add del mod">
          <ac:chgData name="Josie Perrett" userId="0e57f913-d632-4d72-b7e1-bfcec604c1a4" providerId="ADAL" clId="{79FEAE2C-3696-4135-A598-B0FB97EA7522}" dt="2023-10-16T22:27:49.536" v="705" actId="478"/>
          <ac:spMkLst>
            <pc:docMk/>
            <pc:sldMk cId="2254827304" sldId="278"/>
            <ac:spMk id="9" creationId="{93E69923-BBC1-C568-18C7-3883C39761B7}"/>
          </ac:spMkLst>
        </pc:spChg>
        <pc:spChg chg="add del mod">
          <ac:chgData name="Josie Perrett" userId="0e57f913-d632-4d72-b7e1-bfcec604c1a4" providerId="ADAL" clId="{79FEAE2C-3696-4135-A598-B0FB97EA7522}" dt="2023-10-16T22:27:50.651" v="706" actId="478"/>
          <ac:spMkLst>
            <pc:docMk/>
            <pc:sldMk cId="2254827304" sldId="278"/>
            <ac:spMk id="11" creationId="{3034345F-4458-A37C-3005-B9536B0A6C10}"/>
          </ac:spMkLst>
        </pc:spChg>
        <pc:picChg chg="add mod">
          <ac:chgData name="Josie Perrett" userId="0e57f913-d632-4d72-b7e1-bfcec604c1a4" providerId="ADAL" clId="{79FEAE2C-3696-4135-A598-B0FB97EA7522}" dt="2023-10-16T22:27:54.091" v="709" actId="1076"/>
          <ac:picMkLst>
            <pc:docMk/>
            <pc:sldMk cId="2254827304" sldId="278"/>
            <ac:picMk id="1026" creationId="{027990C8-1844-9C9A-9173-3FAC4CF85600}"/>
          </ac:picMkLst>
        </pc:picChg>
        <pc:picChg chg="add del mod">
          <ac:chgData name="Josie Perrett" userId="0e57f913-d632-4d72-b7e1-bfcec604c1a4" providerId="ADAL" clId="{79FEAE2C-3696-4135-A598-B0FB97EA7522}" dt="2023-10-16T22:27:26.662" v="680" actId="21"/>
          <ac:picMkLst>
            <pc:docMk/>
            <pc:sldMk cId="2254827304" sldId="278"/>
            <ac:picMk id="1028" creationId="{1758698C-8D40-41F5-A3DF-7E5C1A9EE888}"/>
          </ac:picMkLst>
        </pc:picChg>
        <pc:picChg chg="add mod">
          <ac:chgData name="Josie Perrett" userId="0e57f913-d632-4d72-b7e1-bfcec604c1a4" providerId="ADAL" clId="{79FEAE2C-3696-4135-A598-B0FB97EA7522}" dt="2023-10-16T22:28:19.763" v="714" actId="1076"/>
          <ac:picMkLst>
            <pc:docMk/>
            <pc:sldMk cId="2254827304" sldId="278"/>
            <ac:picMk id="1030" creationId="{F1E53666-9E55-41BE-F243-FA1973253430}"/>
          </ac:picMkLst>
        </pc:picChg>
      </pc:sldChg>
      <pc:sldChg chg="addSp modSp mod modTransition">
        <pc:chgData name="Josie Perrett" userId="0e57f913-d632-4d72-b7e1-bfcec604c1a4" providerId="ADAL" clId="{79FEAE2C-3696-4135-A598-B0FB97EA7522}" dt="2023-10-16T22:46:16.980" v="1412"/>
        <pc:sldMkLst>
          <pc:docMk/>
          <pc:sldMk cId="1528668614" sldId="279"/>
        </pc:sldMkLst>
        <pc:spChg chg="mod">
          <ac:chgData name="Josie Perrett" userId="0e57f913-d632-4d72-b7e1-bfcec604c1a4" providerId="ADAL" clId="{79FEAE2C-3696-4135-A598-B0FB97EA7522}" dt="2023-10-16T22:34:49.590" v="1171" actId="6549"/>
          <ac:spMkLst>
            <pc:docMk/>
            <pc:sldMk cId="1528668614" sldId="279"/>
            <ac:spMk id="2" creationId="{89B62D28-8E12-D47B-A9CE-41E803D8966E}"/>
          </ac:spMkLst>
        </pc:spChg>
        <pc:spChg chg="mod">
          <ac:chgData name="Josie Perrett" userId="0e57f913-d632-4d72-b7e1-bfcec604c1a4" providerId="ADAL" clId="{79FEAE2C-3696-4135-A598-B0FB97EA7522}" dt="2023-10-16T22:41:08.773" v="1371" actId="313"/>
          <ac:spMkLst>
            <pc:docMk/>
            <pc:sldMk cId="1528668614" sldId="279"/>
            <ac:spMk id="3" creationId="{FC6FF409-FCAB-D136-8C9F-04D6051FC048}"/>
          </ac:spMkLst>
        </pc:spChg>
        <pc:picChg chg="add mod">
          <ac:chgData name="Josie Perrett" userId="0e57f913-d632-4d72-b7e1-bfcec604c1a4" providerId="ADAL" clId="{79FEAE2C-3696-4135-A598-B0FB97EA7522}" dt="2023-10-16T22:35:37.811" v="1180" actId="1076"/>
          <ac:picMkLst>
            <pc:docMk/>
            <pc:sldMk cId="1528668614" sldId="279"/>
            <ac:picMk id="3074" creationId="{C8B997FE-2C6D-5C99-2742-DB4CB6637544}"/>
          </ac:picMkLst>
        </pc:picChg>
      </pc:sldChg>
      <pc:sldChg chg="addSp delSp modSp new mod modTransition">
        <pc:chgData name="Josie Perrett" userId="0e57f913-d632-4d72-b7e1-bfcec604c1a4" providerId="ADAL" clId="{79FEAE2C-3696-4135-A598-B0FB97EA7522}" dt="2023-10-16T22:54:06.369" v="1443" actId="20577"/>
        <pc:sldMkLst>
          <pc:docMk/>
          <pc:sldMk cId="881810168" sldId="280"/>
        </pc:sldMkLst>
        <pc:spChg chg="mod">
          <ac:chgData name="Josie Perrett" userId="0e57f913-d632-4d72-b7e1-bfcec604c1a4" providerId="ADAL" clId="{79FEAE2C-3696-4135-A598-B0FB97EA7522}" dt="2023-10-16T22:28:32.335" v="765" actId="20577"/>
          <ac:spMkLst>
            <pc:docMk/>
            <pc:sldMk cId="881810168" sldId="280"/>
            <ac:spMk id="2" creationId="{D7C2070D-D868-42D8-A01A-F2BE50317822}"/>
          </ac:spMkLst>
        </pc:spChg>
        <pc:spChg chg="del">
          <ac:chgData name="Josie Perrett" userId="0e57f913-d632-4d72-b7e1-bfcec604c1a4" providerId="ADAL" clId="{79FEAE2C-3696-4135-A598-B0FB97EA7522}" dt="2023-10-16T22:28:39.913" v="769" actId="478"/>
          <ac:spMkLst>
            <pc:docMk/>
            <pc:sldMk cId="881810168" sldId="280"/>
            <ac:spMk id="3" creationId="{E3A3E038-97B5-0E2F-23F4-D3D345CD03CC}"/>
          </ac:spMkLst>
        </pc:spChg>
        <pc:spChg chg="del">
          <ac:chgData name="Josie Perrett" userId="0e57f913-d632-4d72-b7e1-bfcec604c1a4" providerId="ADAL" clId="{79FEAE2C-3696-4135-A598-B0FB97EA7522}" dt="2023-10-16T22:28:35.013" v="766" actId="478"/>
          <ac:spMkLst>
            <pc:docMk/>
            <pc:sldMk cId="881810168" sldId="280"/>
            <ac:spMk id="4" creationId="{1C736DE4-AA02-6D08-C401-669682FA5D83}"/>
          </ac:spMkLst>
        </pc:spChg>
        <pc:spChg chg="del">
          <ac:chgData name="Josie Perrett" userId="0e57f913-d632-4d72-b7e1-bfcec604c1a4" providerId="ADAL" clId="{79FEAE2C-3696-4135-A598-B0FB97EA7522}" dt="2023-10-16T22:28:36.271" v="767" actId="478"/>
          <ac:spMkLst>
            <pc:docMk/>
            <pc:sldMk cId="881810168" sldId="280"/>
            <ac:spMk id="5" creationId="{85DEE9BC-E2CF-4DD1-63F4-61AAC4A74DD6}"/>
          </ac:spMkLst>
        </pc:spChg>
        <pc:spChg chg="add mod">
          <ac:chgData name="Josie Perrett" userId="0e57f913-d632-4d72-b7e1-bfcec604c1a4" providerId="ADAL" clId="{79FEAE2C-3696-4135-A598-B0FB97EA7522}" dt="2023-10-16T22:54:06.369" v="1443" actId="20577"/>
          <ac:spMkLst>
            <pc:docMk/>
            <pc:sldMk cId="881810168" sldId="280"/>
            <ac:spMk id="7" creationId="{47B9E526-3336-0F6C-6AAE-0945B06F1C95}"/>
          </ac:spMkLst>
        </pc:spChg>
        <pc:picChg chg="add mod">
          <ac:chgData name="Josie Perrett" userId="0e57f913-d632-4d72-b7e1-bfcec604c1a4" providerId="ADAL" clId="{79FEAE2C-3696-4135-A598-B0FB97EA7522}" dt="2023-10-16T22:29:22.319" v="830" actId="14100"/>
          <ac:picMkLst>
            <pc:docMk/>
            <pc:sldMk cId="881810168" sldId="280"/>
            <ac:picMk id="6" creationId="{25AB1DB0-CCD7-B3E7-7785-BC2275FFF0DA}"/>
          </ac:picMkLst>
        </pc:picChg>
        <pc:picChg chg="add mod">
          <ac:chgData name="Josie Perrett" userId="0e57f913-d632-4d72-b7e1-bfcec604c1a4" providerId="ADAL" clId="{79FEAE2C-3696-4135-A598-B0FB97EA7522}" dt="2023-10-16T22:31:37.666" v="1058" actId="1076"/>
          <ac:picMkLst>
            <pc:docMk/>
            <pc:sldMk cId="881810168" sldId="280"/>
            <ac:picMk id="2050" creationId="{B4717CE4-AD7E-C2E3-1EC3-5DC915FB4DD5}"/>
          </ac:picMkLst>
        </pc:picChg>
      </pc:sldChg>
      <pc:sldChg chg="delSp modSp new del mod">
        <pc:chgData name="Josie Perrett" userId="0e57f913-d632-4d72-b7e1-bfcec604c1a4" providerId="ADAL" clId="{79FEAE2C-3696-4135-A598-B0FB97EA7522}" dt="2023-10-16T22:32:17.766" v="1085" actId="47"/>
        <pc:sldMkLst>
          <pc:docMk/>
          <pc:sldMk cId="975216963" sldId="281"/>
        </pc:sldMkLst>
        <pc:spChg chg="mod">
          <ac:chgData name="Josie Perrett" userId="0e57f913-d632-4d72-b7e1-bfcec604c1a4" providerId="ADAL" clId="{79FEAE2C-3696-4135-A598-B0FB97EA7522}" dt="2023-10-16T22:30:32.571" v="919" actId="20577"/>
          <ac:spMkLst>
            <pc:docMk/>
            <pc:sldMk cId="975216963" sldId="281"/>
            <ac:spMk id="2" creationId="{A14DC9D4-3507-4878-37DA-7A0DC4330479}"/>
          </ac:spMkLst>
        </pc:spChg>
        <pc:spChg chg="mod">
          <ac:chgData name="Josie Perrett" userId="0e57f913-d632-4d72-b7e1-bfcec604c1a4" providerId="ADAL" clId="{79FEAE2C-3696-4135-A598-B0FB97EA7522}" dt="2023-10-16T22:31:28.504" v="1053" actId="403"/>
          <ac:spMkLst>
            <pc:docMk/>
            <pc:sldMk cId="975216963" sldId="281"/>
            <ac:spMk id="4" creationId="{3328EF2A-85F3-7D17-90D9-6D9D52AD2E11}"/>
          </ac:spMkLst>
        </pc:spChg>
        <pc:spChg chg="del">
          <ac:chgData name="Josie Perrett" userId="0e57f913-d632-4d72-b7e1-bfcec604c1a4" providerId="ADAL" clId="{79FEAE2C-3696-4135-A598-B0FB97EA7522}" dt="2023-10-16T22:31:19.275" v="1050" actId="478"/>
          <ac:spMkLst>
            <pc:docMk/>
            <pc:sldMk cId="975216963" sldId="281"/>
            <ac:spMk id="5" creationId="{6A73D7D8-ABBF-1324-8C91-62F1B83A32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2F882F-0AB5-48F3-9EB2-ACDF84C27C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92389-8F04-4A3E-852B-61C9A213BE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4EB01-4BA3-4F13-A61D-B0F00638B94B}" type="datetimeFigureOut">
              <a:rPr lang="en-NZ" smtClean="0"/>
              <a:t>17/10/2023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4FC3A-3736-403C-886E-F22F97A548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F35AE-F738-4A4C-8E11-E968B7568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84937-3BAD-4D41-80BD-70C37E3432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7344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range">
    <p:bg>
      <p:bgPr>
        <a:solidFill>
          <a:srgbClr val="FF8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7B3D6A6-D474-46EF-9262-AEBC5425B0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3" y="-100"/>
            <a:ext cx="8739966" cy="3239486"/>
          </a:xfrm>
          <a:prstGeom prst="rect">
            <a:avLst/>
          </a:prstGeom>
        </p:spPr>
        <p:txBody>
          <a:bodyPr lIns="540000" tIns="540000" rIns="540000" bIns="0" anchor="b" anchorCtr="0"/>
          <a:lstStyle>
            <a:lvl1pPr marL="0" indent="0">
              <a:buNone/>
              <a:defRPr sz="6000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NZ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8A248FD-23F7-4B36-AFA3-1E78BEAFAA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" y="3068638"/>
            <a:ext cx="8739966" cy="2520950"/>
          </a:xfrm>
          <a:prstGeom prst="rect">
            <a:avLst/>
          </a:prstGeom>
        </p:spPr>
        <p:txBody>
          <a:bodyPr lIns="540000" tIns="540000" rIns="540000" bIns="0" anchor="t" anchorCtr="0"/>
          <a:lstStyle>
            <a:lvl1pPr marL="0" indent="0">
              <a:buNone/>
              <a:defRPr sz="2800" b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91967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47" userDrawn="1">
          <p15:clr>
            <a:srgbClr val="FBAE40"/>
          </p15:clr>
        </p15:guide>
        <p15:guide id="4" pos="7333" userDrawn="1">
          <p15:clr>
            <a:srgbClr val="FBAE40"/>
          </p15:clr>
        </p15:guide>
        <p15:guide id="5" orient="horz" pos="3521" userDrawn="1">
          <p15:clr>
            <a:srgbClr val="FBAE40"/>
          </p15:clr>
        </p15:guide>
        <p15:guide id="6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7B3D6A6-D474-46EF-9262-AEBC5425B0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3" y="-100"/>
            <a:ext cx="8739966" cy="3239486"/>
          </a:xfrm>
          <a:prstGeom prst="rect">
            <a:avLst/>
          </a:prstGeom>
        </p:spPr>
        <p:txBody>
          <a:bodyPr lIns="540000" tIns="540000" rIns="540000" bIns="0" anchor="b" anchorCtr="0"/>
          <a:lstStyle>
            <a:lvl1pPr marL="0" indent="0">
              <a:buNone/>
              <a:defRPr sz="6000" b="1" spc="-100" baseline="0">
                <a:solidFill>
                  <a:srgbClr val="FF8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NZ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8A248FD-23F7-4B36-AFA3-1E78BEAFAA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" y="3068638"/>
            <a:ext cx="8739966" cy="2520950"/>
          </a:xfrm>
          <a:prstGeom prst="rect">
            <a:avLst/>
          </a:prstGeom>
        </p:spPr>
        <p:txBody>
          <a:bodyPr lIns="540000" tIns="540000" rIns="540000" bIns="0" anchor="t" anchorCtr="0"/>
          <a:lstStyle>
            <a:lvl1pPr marL="0" indent="0">
              <a:buNone/>
              <a:defRPr sz="2800" b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03795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  <p15:guide id="4" pos="7333">
          <p15:clr>
            <a:srgbClr val="FBAE40"/>
          </p15:clr>
        </p15:guide>
        <p15:guide id="5" orient="horz" pos="3521">
          <p15:clr>
            <a:srgbClr val="FBAE40"/>
          </p15:clr>
        </p15:guide>
        <p15:guide id="6" orient="horz" pos="3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range">
    <p:bg>
      <p:bgPr>
        <a:solidFill>
          <a:srgbClr val="FF8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7B3D6A6-D474-46EF-9262-AEBC5425B0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4" y="-100"/>
            <a:ext cx="12192003" cy="985384"/>
          </a:xfrm>
          <a:prstGeom prst="rect">
            <a:avLst/>
          </a:prstGeom>
        </p:spPr>
        <p:txBody>
          <a:bodyPr lIns="540000" tIns="540000" rIns="540000" bIns="0" anchor="b" anchorCtr="0"/>
          <a:lstStyle>
            <a:lvl1pPr marL="0" indent="0">
              <a:buNone/>
              <a:defRPr sz="36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8A248FD-23F7-4B36-AFA3-1E78BEAFAA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4" y="1034900"/>
            <a:ext cx="12192003" cy="262269"/>
          </a:xfrm>
          <a:prstGeom prst="rect">
            <a:avLst/>
          </a:prstGeom>
        </p:spPr>
        <p:txBody>
          <a:bodyPr lIns="540000" tIns="0" rIns="540000" bIns="0" anchor="t" anchorCtr="0"/>
          <a:lstStyle>
            <a:lvl1pPr marL="0" indent="0">
              <a:buNone/>
              <a:defRPr sz="1800" b="1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Page subheading if required</a:t>
            </a:r>
            <a:endParaRPr lang="en-NZ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A9E4784-4E76-4915-91D3-5011D07D9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3486"/>
            <a:ext cx="6096000" cy="1745514"/>
          </a:xfrm>
          <a:prstGeom prst="rect">
            <a:avLst/>
          </a:prstGeom>
        </p:spPr>
        <p:txBody>
          <a:bodyPr lIns="540000" tIns="0" rIns="540000" bIns="0" anchor="t" anchorCtr="0"/>
          <a:lstStyle>
            <a:lvl1pPr marL="0" indent="0">
              <a:buNone/>
              <a:defRPr sz="1600"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text if required</a:t>
            </a:r>
            <a:endParaRPr lang="en-NZ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D922139-06FD-4C16-BD80-F4E3564A9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4" y="3844074"/>
            <a:ext cx="6096000" cy="1745514"/>
          </a:xfrm>
          <a:prstGeom prst="rect">
            <a:avLst/>
          </a:prstGeom>
        </p:spPr>
        <p:txBody>
          <a:bodyPr lIns="540000" tIns="0" rIns="540000" bIns="0" anchor="t" anchorCtr="0"/>
          <a:lstStyle>
            <a:lvl1pPr marL="177800" indent="-177800">
              <a:buFont typeface="Arial" panose="020B0604020202020204" pitchFamily="34" charset="0"/>
              <a:buChar char="•"/>
              <a:defRPr sz="1600"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text if required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0740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  <p15:guide id="4" pos="7333">
          <p15:clr>
            <a:srgbClr val="FBAE40"/>
          </p15:clr>
        </p15:guide>
        <p15:guide id="5" orient="horz" pos="3521">
          <p15:clr>
            <a:srgbClr val="FBAE40"/>
          </p15:clr>
        </p15:guide>
        <p15:guide id="6" orient="horz" pos="3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7B3D6A6-D474-46EF-9262-AEBC5425B0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4" y="-100"/>
            <a:ext cx="12192003" cy="985384"/>
          </a:xfrm>
          <a:prstGeom prst="rect">
            <a:avLst/>
          </a:prstGeom>
        </p:spPr>
        <p:txBody>
          <a:bodyPr lIns="540000" tIns="540000" rIns="540000" bIns="0" anchor="b" anchorCtr="0"/>
          <a:lstStyle>
            <a:lvl1pPr marL="0" indent="0">
              <a:buNone/>
              <a:defRPr sz="3600" b="1" spc="0" baseline="0">
                <a:solidFill>
                  <a:srgbClr val="FF8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8A248FD-23F7-4B36-AFA3-1E78BEAFAA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4" y="1034900"/>
            <a:ext cx="12192003" cy="262269"/>
          </a:xfrm>
          <a:prstGeom prst="rect">
            <a:avLst/>
          </a:prstGeom>
        </p:spPr>
        <p:txBody>
          <a:bodyPr lIns="540000" tIns="0" rIns="540000" bIns="0" anchor="t" anchorCtr="0"/>
          <a:lstStyle>
            <a:lvl1pPr marL="0" indent="0">
              <a:buNone/>
              <a:defRPr sz="1800" b="1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Page subheading if required</a:t>
            </a:r>
            <a:endParaRPr lang="en-NZ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A9E4784-4E76-4915-91D3-5011D07D9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3486"/>
            <a:ext cx="6096000" cy="1745514"/>
          </a:xfrm>
          <a:prstGeom prst="rect">
            <a:avLst/>
          </a:prstGeom>
        </p:spPr>
        <p:txBody>
          <a:bodyPr lIns="540000" tIns="0" rIns="540000" bIns="0" anchor="t" anchorCtr="0"/>
          <a:lstStyle>
            <a:lvl1pPr marL="0" indent="0">
              <a:buNone/>
              <a:defRPr sz="1600"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text if required</a:t>
            </a:r>
            <a:endParaRPr lang="en-NZ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D922139-06FD-4C16-BD80-F4E3564A9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4" y="3844074"/>
            <a:ext cx="6096000" cy="1745514"/>
          </a:xfrm>
          <a:prstGeom prst="rect">
            <a:avLst/>
          </a:prstGeom>
        </p:spPr>
        <p:txBody>
          <a:bodyPr lIns="540000" tIns="0" rIns="540000" bIns="0" anchor="t" anchorCtr="0"/>
          <a:lstStyle>
            <a:lvl1pPr marL="177800" indent="-177800">
              <a:buFont typeface="Arial" panose="020B0604020202020204" pitchFamily="34" charset="0"/>
              <a:buChar char="•"/>
              <a:defRPr sz="1600"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text if required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8508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  <p15:guide id="4" pos="7333">
          <p15:clr>
            <a:srgbClr val="FBAE40"/>
          </p15:clr>
        </p15:guide>
        <p15:guide id="5" orient="horz" pos="3521">
          <p15:clr>
            <a:srgbClr val="FBAE40"/>
          </p15:clr>
        </p15:guide>
        <p15:guide id="6" orient="horz" pos="3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9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Orange">
    <p:bg>
      <p:bgPr>
        <a:solidFill>
          <a:srgbClr val="FF8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38B12755-8CC3-88CA-B607-CEE9A3493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45" y="2249880"/>
            <a:ext cx="4615200" cy="23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26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pos="347">
          <p15:clr>
            <a:srgbClr val="FBAE40"/>
          </p15:clr>
        </p15:guide>
        <p15:guide id="5" pos="7333">
          <p15:clr>
            <a:srgbClr val="FBAE40"/>
          </p15:clr>
        </p15:guide>
        <p15:guide id="6" orient="horz" pos="3521">
          <p15:clr>
            <a:srgbClr val="FBAE40"/>
          </p15:clr>
        </p15:guide>
        <p15:guide id="7" orient="horz" pos="104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9024BCB-8120-577A-A870-9336DF11D3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45" y="2249880"/>
            <a:ext cx="4615200" cy="23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1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pos="347">
          <p15:clr>
            <a:srgbClr val="FBAE40"/>
          </p15:clr>
        </p15:guide>
        <p15:guide id="5" pos="7333">
          <p15:clr>
            <a:srgbClr val="FBAE40"/>
          </p15:clr>
        </p15:guide>
        <p15:guide id="6" orient="horz" pos="3521">
          <p15:clr>
            <a:srgbClr val="FBAE40"/>
          </p15:clr>
        </p15:guide>
        <p15:guide id="7" orient="horz" pos="104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E63604-343C-4445-877F-C5CDA920226F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F6101748-50B9-A524-412D-5EBD95263B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76" y="6318000"/>
            <a:ext cx="277734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22129C-FA75-453E-9E99-932E2DEA5117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" name="Picture 1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A0FD5E91-9EBC-C8DD-7B05-FCD224F7D9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76" y="6318000"/>
            <a:ext cx="277734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9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7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phone and using a computer&#10;&#10;Description automatically generated">
            <a:extLst>
              <a:ext uri="{FF2B5EF4-FFF2-40B4-BE49-F238E27FC236}">
                <a16:creationId xmlns:a16="http://schemas.microsoft.com/office/drawing/2014/main" id="{0EECAB52-0F53-FF9A-56F4-102D649AB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7"/>
          <a:stretch/>
        </p:blipFill>
        <p:spPr>
          <a:xfrm>
            <a:off x="0" y="1730052"/>
            <a:ext cx="12192000" cy="443220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68F24-A97A-4215-B5E1-9D63BC1727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308113" y="5781020"/>
            <a:ext cx="8984974" cy="1706562"/>
          </a:xfrm>
        </p:spPr>
        <p:txBody>
          <a:bodyPr/>
          <a:lstStyle/>
          <a:p>
            <a:r>
              <a:rPr lang="en-NZ" dirty="0">
                <a:solidFill>
                  <a:srgbClr val="FF8400"/>
                </a:solidFill>
              </a:rPr>
              <a:t>Josie Perrett – Territory Manager Tamworth North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157F9A-A6E2-D7CC-BDC6-F4CDDFABC763}"/>
              </a:ext>
            </a:extLst>
          </p:cNvPr>
          <p:cNvSpPr txBox="1"/>
          <p:nvPr/>
        </p:nvSpPr>
        <p:spPr>
          <a:xfrm>
            <a:off x="801756" y="334677"/>
            <a:ext cx="11390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/>
              <a:t>Animal Performance &amp; Traceability</a:t>
            </a:r>
          </a:p>
        </p:txBody>
      </p:sp>
    </p:spTree>
    <p:extLst>
      <p:ext uri="{BB962C8B-B14F-4D97-AF65-F5344CB8AC3E}">
        <p14:creationId xmlns:p14="http://schemas.microsoft.com/office/powerpoint/2010/main" val="106735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imal Performance -Instagram Post -General Purpose">
            <a:extLst>
              <a:ext uri="{FF2B5EF4-FFF2-40B4-BE49-F238E27FC236}">
                <a16:creationId xmlns:a16="http://schemas.microsoft.com/office/drawing/2014/main" id="{C8B997FE-2C6D-5C99-2742-DB4CB663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2" y="660123"/>
            <a:ext cx="4743451" cy="47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B62D28-8E12-D47B-A9CE-41E803D896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4" y="-100"/>
            <a:ext cx="12192003" cy="1268512"/>
          </a:xfrm>
        </p:spPr>
        <p:txBody>
          <a:bodyPr/>
          <a:lstStyle/>
          <a:p>
            <a:r>
              <a:rPr lang="en-AU" dirty="0"/>
              <a:t>Data in Livestock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FF409-FCAB-D136-8C9F-04D6051FC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23825" y="1454426"/>
            <a:ext cx="8739966" cy="43177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There is so much useable data available in livestock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It is up to us to collect, analyse and use this data to increase productivity and profitability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“If you don’t measure it, you can’t manage it”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2866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orange bars&#10;&#10;Description automatically generated with medium confidence">
            <a:extLst>
              <a:ext uri="{FF2B5EF4-FFF2-40B4-BE49-F238E27FC236}">
                <a16:creationId xmlns:a16="http://schemas.microsoft.com/office/drawing/2014/main" id="{FFA29769-D336-DD2E-ECC1-91ED64A54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9" y="1346785"/>
            <a:ext cx="6619875" cy="466489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1A9F6D-D7E6-4204-B287-E063EB70C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THE VALUE IN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05329-FFA2-4F90-A676-1F01E6125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sz="2800" dirty="0"/>
              <a:t>What can data collection provide my farm?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85060-C1A0-425F-8266-4650E00585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1683486"/>
            <a:ext cx="6096000" cy="432819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NZ" sz="2400" dirty="0"/>
              <a:t>Informed decision making</a:t>
            </a:r>
          </a:p>
          <a:p>
            <a:pPr marL="342900" indent="-342900">
              <a:buFontTx/>
              <a:buChar char="-"/>
            </a:pPr>
            <a:r>
              <a:rPr lang="en-NZ" sz="2400" dirty="0"/>
              <a:t>Manage crops and pastures by weight gains</a:t>
            </a:r>
          </a:p>
          <a:p>
            <a:pPr marL="342900" indent="-342900">
              <a:buFontTx/>
              <a:buChar char="-"/>
            </a:pPr>
            <a:r>
              <a:rPr lang="en-NZ" sz="2400" dirty="0"/>
              <a:t>Manage efficiency of added minerals e.g. </a:t>
            </a:r>
            <a:r>
              <a:rPr lang="en-NZ" sz="2400" dirty="0" err="1"/>
              <a:t>Multimin</a:t>
            </a:r>
            <a:endParaRPr lang="en-NZ" sz="2400" dirty="0"/>
          </a:p>
          <a:p>
            <a:pPr marL="342900" indent="-342900">
              <a:buFontTx/>
              <a:buChar char="-"/>
            </a:pPr>
            <a:r>
              <a:rPr lang="en-NZ" sz="2400" dirty="0"/>
              <a:t>Identify over and under performers</a:t>
            </a:r>
          </a:p>
          <a:p>
            <a:pPr marL="342900" indent="-342900">
              <a:buFontTx/>
              <a:buChar char="-"/>
            </a:pPr>
            <a:r>
              <a:rPr lang="en-NZ" sz="2400" dirty="0"/>
              <a:t>Lower input costs</a:t>
            </a:r>
          </a:p>
          <a:p>
            <a:pPr marL="342900" indent="-342900">
              <a:buFontTx/>
              <a:buChar char="-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1101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B2A31-909D-73E7-B771-0D56B7649C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Weigh Only Indicators</a:t>
            </a:r>
          </a:p>
        </p:txBody>
      </p:sp>
      <p:pic>
        <p:nvPicPr>
          <p:cNvPr id="1026" name="Picture 2" descr="G025 W-0 Weigh Scale 30 Degrees">
            <a:extLst>
              <a:ext uri="{FF2B5EF4-FFF2-40B4-BE49-F238E27FC236}">
                <a16:creationId xmlns:a16="http://schemas.microsoft.com/office/drawing/2014/main" id="{027990C8-1844-9C9A-9173-3FAC4CF8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43629"/>
            <a:ext cx="3690937" cy="36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025 W-1 Weigh Scale 30 DEG">
            <a:extLst>
              <a:ext uri="{FF2B5EF4-FFF2-40B4-BE49-F238E27FC236}">
                <a16:creationId xmlns:a16="http://schemas.microsoft.com/office/drawing/2014/main" id="{F1E53666-9E55-41BE-F243-FA197325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2" y="174362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2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C2070D-D868-42D8-A01A-F2BE50317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Data Collector Indicators</a:t>
            </a:r>
          </a:p>
        </p:txBody>
      </p:sp>
      <p:pic>
        <p:nvPicPr>
          <p:cNvPr id="6" name="Picture 4" descr="G026 TWR-5 Weigh Scale, 30 Deg Deer">
            <a:extLst>
              <a:ext uri="{FF2B5EF4-FFF2-40B4-BE49-F238E27FC236}">
                <a16:creationId xmlns:a16="http://schemas.microsoft.com/office/drawing/2014/main" id="{25AB1DB0-CCD7-B3E7-7785-BC2275FF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47" y="152850"/>
            <a:ext cx="3485252" cy="34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7B9E526-3336-0F6C-6AAE-0945B06F1C95}"/>
              </a:ext>
            </a:extLst>
          </p:cNvPr>
          <p:cNvSpPr txBox="1">
            <a:spLocks/>
          </p:cNvSpPr>
          <p:nvPr/>
        </p:nvSpPr>
        <p:spPr>
          <a:xfrm>
            <a:off x="0" y="1769211"/>
            <a:ext cx="6096000" cy="4183913"/>
          </a:xfrm>
          <a:prstGeom prst="rect">
            <a:avLst/>
          </a:prstGeom>
        </p:spPr>
        <p:txBody>
          <a:bodyPr lIns="540000" tIns="0" rIns="540000" bIns="0" anchor="t" anchorCtr="0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Weigh Scale and Tag Reader</a:t>
            </a:r>
          </a:p>
          <a:p>
            <a:r>
              <a:rPr lang="en-AU" sz="2400" dirty="0"/>
              <a:t>Record Animal Life Data and traits every session</a:t>
            </a:r>
          </a:p>
          <a:p>
            <a:r>
              <a:rPr lang="en-AU" sz="2400" dirty="0"/>
              <a:t>Gender, Breed, Vaccinations, </a:t>
            </a:r>
            <a:r>
              <a:rPr lang="en-AU" sz="2400" dirty="0" err="1"/>
              <a:t>Preg</a:t>
            </a:r>
            <a:r>
              <a:rPr lang="en-AU" sz="2400" dirty="0"/>
              <a:t> Status</a:t>
            </a:r>
          </a:p>
          <a:p>
            <a:r>
              <a:rPr lang="en-AU" sz="2400" dirty="0" err="1"/>
              <a:t>Wifi</a:t>
            </a:r>
            <a:r>
              <a:rPr lang="en-AU" sz="2400" dirty="0"/>
              <a:t> connection – Syncs to cloud</a:t>
            </a:r>
          </a:p>
          <a:p>
            <a:r>
              <a:rPr lang="en-AU" sz="2400" dirty="0"/>
              <a:t>Animal History – Average Daily Gains, Vaccination dates</a:t>
            </a:r>
          </a:p>
          <a:p>
            <a:endParaRPr lang="en-AU" sz="2400" dirty="0"/>
          </a:p>
        </p:txBody>
      </p:sp>
      <p:pic>
        <p:nvPicPr>
          <p:cNvPr id="2050" name="Picture 2" descr="G026 TWR-1 Weigh Scale, 30 Deg">
            <a:extLst>
              <a:ext uri="{FF2B5EF4-FFF2-40B4-BE49-F238E27FC236}">
                <a16:creationId xmlns:a16="http://schemas.microsoft.com/office/drawing/2014/main" id="{B4717CE4-AD7E-C2E3-1EC3-5DC915FB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36" y="2511816"/>
            <a:ext cx="33432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1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imal Performance Plus">
            <a:extLst>
              <a:ext uri="{FF2B5EF4-FFF2-40B4-BE49-F238E27FC236}">
                <a16:creationId xmlns:a16="http://schemas.microsoft.com/office/drawing/2014/main" id="{82C50EC6-AE74-BC2E-8CA6-6BD66903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985284"/>
            <a:ext cx="461962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1A9F6D-D7E6-4204-B287-E063EB70C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Animal Performance PLUS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05329-FFA2-4F90-A676-1F01E6125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sz="2800" dirty="0"/>
              <a:t>A more in-depth look at data collection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85060-C1A0-425F-8266-4650E00585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683485"/>
            <a:ext cx="6724649" cy="426964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NZ" sz="2400" dirty="0"/>
              <a:t>Direct NLIS transfer</a:t>
            </a:r>
          </a:p>
          <a:p>
            <a:pPr marL="285750" indent="-285750">
              <a:buFontTx/>
              <a:buChar char="-"/>
            </a:pPr>
            <a:r>
              <a:rPr lang="en-NZ" sz="2400" dirty="0"/>
              <a:t>Manage animals within Mobs and Groups</a:t>
            </a:r>
          </a:p>
          <a:p>
            <a:pPr marL="285750" indent="-285750">
              <a:buFontTx/>
              <a:buChar char="-"/>
            </a:pPr>
            <a:r>
              <a:rPr lang="en-NZ" sz="2400" dirty="0"/>
              <a:t>Set target weights</a:t>
            </a:r>
          </a:p>
          <a:p>
            <a:pPr marL="285750" indent="-285750">
              <a:buFontTx/>
              <a:buChar char="-"/>
            </a:pPr>
            <a:r>
              <a:rPr lang="en-NZ" sz="2400" dirty="0"/>
              <a:t>Filter search</a:t>
            </a:r>
          </a:p>
          <a:p>
            <a:pPr marL="285750" indent="-285750">
              <a:buFontTx/>
              <a:buChar char="-"/>
            </a:pPr>
            <a:r>
              <a:rPr lang="en-NZ" sz="2400" dirty="0"/>
              <a:t>Import data from other programs</a:t>
            </a:r>
          </a:p>
          <a:p>
            <a:pPr marL="285750" indent="-285750">
              <a:buFontTx/>
              <a:buChar char="-"/>
            </a:pPr>
            <a:r>
              <a:rPr lang="en-NZ" sz="2400" dirty="0"/>
              <a:t>Compare mob and group performance</a:t>
            </a:r>
          </a:p>
          <a:p>
            <a:pPr marL="285750" indent="-285750">
              <a:buFontTx/>
              <a:buChar char="-"/>
            </a:pPr>
            <a:r>
              <a:rPr lang="en-NZ" sz="2400" dirty="0"/>
              <a:t>Create draft lists and send to indicator</a:t>
            </a:r>
          </a:p>
          <a:p>
            <a:pPr marL="285750" indent="-285750">
              <a:buFontTx/>
              <a:buChar char="-"/>
            </a:pPr>
            <a:r>
              <a:rPr lang="en-NZ" sz="2400" dirty="0"/>
              <a:t>Syncs directly with scales/indicators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70510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1A9F6D-D7E6-4204-B287-E063EB70C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05329-FFA2-4F90-A676-1F01E6125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sz="2800" dirty="0"/>
              <a:t>Taking control of your farm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85060-C1A0-425F-8266-4650E00585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1683486"/>
            <a:ext cx="6096000" cy="371147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NZ" sz="2400" dirty="0"/>
              <a:t>Data at your fingertips – use it!</a:t>
            </a:r>
          </a:p>
          <a:p>
            <a:pPr marL="342900" indent="-342900">
              <a:buFontTx/>
              <a:buChar char="-"/>
            </a:pPr>
            <a:r>
              <a:rPr lang="en-NZ" sz="2400" dirty="0"/>
              <a:t>Monitor performance</a:t>
            </a:r>
          </a:p>
          <a:p>
            <a:pPr marL="342900" indent="-342900">
              <a:buFontTx/>
              <a:buChar char="-"/>
            </a:pPr>
            <a:r>
              <a:rPr lang="en-NZ" sz="2400" dirty="0"/>
              <a:t>Informed decision making</a:t>
            </a:r>
          </a:p>
          <a:p>
            <a:pPr marL="342900" indent="-342900">
              <a:buFontTx/>
              <a:buChar char="-"/>
            </a:pPr>
            <a:r>
              <a:rPr lang="en-NZ" sz="2400" dirty="0"/>
              <a:t>Minimal cost maximum benefit</a:t>
            </a:r>
          </a:p>
          <a:p>
            <a:pPr marL="342900" indent="-342900">
              <a:buFontTx/>
              <a:buChar char="-"/>
            </a:pPr>
            <a:r>
              <a:rPr lang="en-NZ" sz="2400" dirty="0"/>
              <a:t>Data Doesn’t Lie</a:t>
            </a:r>
          </a:p>
          <a:p>
            <a:pPr marL="342900" indent="-342900">
              <a:buFontTx/>
              <a:buChar char="-"/>
            </a:pPr>
            <a:r>
              <a:rPr lang="en-NZ" sz="2400" dirty="0"/>
              <a:t>Future Proof your farm</a:t>
            </a:r>
          </a:p>
          <a:p>
            <a:pPr marL="342900" indent="-342900">
              <a:buFontTx/>
              <a:buChar char="-"/>
            </a:pPr>
            <a:r>
              <a:rPr lang="en-NZ" sz="2400" dirty="0"/>
              <a:t>Range of products to suit different operations</a:t>
            </a:r>
          </a:p>
        </p:txBody>
      </p:sp>
      <p:pic>
        <p:nvPicPr>
          <p:cNvPr id="2050" name="Picture 2" descr="Orange Concise Stock Illustrations – 92 Orange Concise Stock Illustrations,  Vectors &amp; Clipart - Dreamstime">
            <a:extLst>
              <a:ext uri="{FF2B5EF4-FFF2-40B4-BE49-F238E27FC236}">
                <a16:creationId xmlns:a16="http://schemas.microsoft.com/office/drawing/2014/main" id="{0012026C-0B93-27A1-E556-F516BBD67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9740"/>
            <a:ext cx="5293360" cy="529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3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agher 85th - Title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" id="{143E3151-852B-4A05-80B6-DEBC75BBC577}" vid="{248D76C6-A663-4B52-BD34-072A7B09B3F4}"/>
    </a:ext>
  </a:extLst>
</a:theme>
</file>

<file path=ppt/theme/theme2.xml><?xml version="1.0" encoding="utf-8"?>
<a:theme xmlns:a="http://schemas.openxmlformats.org/drawingml/2006/main" name="Gallagher 85th - Content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" id="{143E3151-852B-4A05-80B6-DEBC75BBC577}" vid="{2A70BA43-DDD0-46A1-AC0E-FE3B9F50DBA0}"/>
    </a:ext>
  </a:extLst>
</a:theme>
</file>

<file path=ppt/theme/theme3.xml><?xml version="1.0" encoding="utf-8"?>
<a:theme xmlns:a="http://schemas.openxmlformats.org/drawingml/2006/main" name="Gallagher 85th - Oth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" id="{143E3151-852B-4A05-80B6-DEBC75BBC577}" vid="{D35A0F13-F96E-41AC-8CDD-2A1A625A2A8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Gallagher 85 Years Template</Template>
  <TotalTime>11515</TotalTime>
  <Words>220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Gallagher 85th - Title Pages</vt:lpstr>
      <vt:lpstr>Gallagher 85th - Content Pages</vt:lpstr>
      <vt:lpstr>Gallagher 85th - Other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Conal Wills</dc:creator>
  <cp:lastModifiedBy>Josie Perrett</cp:lastModifiedBy>
  <cp:revision>3</cp:revision>
  <dcterms:created xsi:type="dcterms:W3CDTF">2023-07-26T00:55:01Z</dcterms:created>
  <dcterms:modified xsi:type="dcterms:W3CDTF">2023-10-16T22:55:35Z</dcterms:modified>
</cp:coreProperties>
</file>