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9.jpg" ContentType="image/jpg"/>
  <Override PartName="/ppt/media/image6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</p:sldMasterIdLst>
  <p:notesMasterIdLst>
    <p:notesMasterId r:id="rId16"/>
  </p:notesMasterIdLst>
  <p:sldIdLst>
    <p:sldId id="267" r:id="rId4"/>
    <p:sldId id="262" r:id="rId5"/>
    <p:sldId id="256" r:id="rId6"/>
    <p:sldId id="269" r:id="rId7"/>
    <p:sldId id="298" r:id="rId8"/>
    <p:sldId id="301" r:id="rId9"/>
    <p:sldId id="303" r:id="rId10"/>
    <p:sldId id="304" r:id="rId11"/>
    <p:sldId id="265" r:id="rId12"/>
    <p:sldId id="270" r:id="rId13"/>
    <p:sldId id="271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FCA8E1-3568-448D-AD1F-5E624F301B78}">
          <p14:sldIdLst>
            <p14:sldId id="267"/>
            <p14:sldId id="262"/>
            <p14:sldId id="256"/>
            <p14:sldId id="269"/>
            <p14:sldId id="298"/>
            <p14:sldId id="301"/>
            <p14:sldId id="303"/>
            <p14:sldId id="304"/>
            <p14:sldId id="265"/>
            <p14:sldId id="270"/>
            <p14:sldId id="271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14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73000" r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FF0D6-023D-4A40-BE32-6A70F7F8507D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C0B6A-8D96-4D18-B6FA-14C5AB988D7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795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3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397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167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544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2D02A-AD84-D669-43B5-14FC08ACA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9CF1BD-B378-D987-7AC0-4482647A38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9250" y="3473220"/>
            <a:ext cx="5095875" cy="1196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aseline="0"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20216-3BE7-9BB0-247F-B16E8654A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172" y="2378121"/>
            <a:ext cx="4367998" cy="2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45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9438-7763-A560-FC9A-7C262C7DA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07" y="3017943"/>
            <a:ext cx="5094849" cy="442974"/>
          </a:xfr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970E864-8DFA-83D1-A62A-7945C0920E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507" y="3486104"/>
            <a:ext cx="4446988" cy="51911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="0" i="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this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D4942-9CA0-5D99-43EA-9FA38881C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243" y="131706"/>
            <a:ext cx="1906432" cy="189780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B475CB-CB4F-7355-A3F8-E943384752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27495" y="0"/>
            <a:ext cx="736450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1"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B304D-1AD9-7922-9F52-ADD6B111D0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68" y="-14757"/>
            <a:ext cx="8694368" cy="6887513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B7118CB-BD6B-D3D4-BDA3-33DA27D144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367" y="2531344"/>
            <a:ext cx="7042150" cy="437324"/>
          </a:xfrm>
          <a:prstGeom prst="rect">
            <a:avLst/>
          </a:prstGeom>
        </p:spPr>
        <p:txBody>
          <a:bodyPr tIns="180000" bIns="72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this section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8950B85-D8E6-B0F4-EB27-737A82DCE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367" y="2094020"/>
            <a:ext cx="7042150" cy="4373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70A697-9A91-909D-0131-31E8371245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5335" y="6318244"/>
            <a:ext cx="2873479" cy="299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75649-DA95-EF7E-EC8D-DE7EEDF2A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0252" y="139668"/>
            <a:ext cx="2682520" cy="14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4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2"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B304D-1AD9-7922-9F52-ADD6B111D0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3497632" y="-14757"/>
            <a:ext cx="8694368" cy="6887513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B7118CB-BD6B-D3D4-BDA3-33DA27D144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2794" y="2230720"/>
            <a:ext cx="7042150" cy="437324"/>
          </a:xfrm>
          <a:prstGeom prst="rect">
            <a:avLst/>
          </a:prstGeom>
        </p:spPr>
        <p:txBody>
          <a:bodyPr tIns="180000" bIns="72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this section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8950B85-D8E6-B0F4-EB27-737A82DCE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2794" y="1793396"/>
            <a:ext cx="7042150" cy="4373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3029-DD1B-FDD3-75E9-03F8FD1AFC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40263" y="6318244"/>
            <a:ext cx="2873479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3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3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9607-949C-3D40-5422-CDA54C4F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19" y="2105307"/>
            <a:ext cx="5609727" cy="55023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B6309-8348-29DB-E5E8-6D2480D790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4" y="2677842"/>
            <a:ext cx="5634582" cy="3457575"/>
          </a:xfrm>
          <a:prstGeom prst="rect">
            <a:avLst/>
          </a:prstGeom>
        </p:spPr>
        <p:txBody>
          <a:bodyPr tIns="180000" bIns="36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  <a:lvl2pPr>
              <a:defRPr sz="1500" baseline="0">
                <a:latin typeface="Graphik Regular" panose="020B0503030202060203" pitchFamily="34" charset="77"/>
              </a:defRPr>
            </a:lvl2pPr>
            <a:lvl3pPr>
              <a:defRPr sz="1500" baseline="0">
                <a:latin typeface="Graphik Regular" panose="020B0503030202060203" pitchFamily="34" charset="77"/>
              </a:defRPr>
            </a:lvl3pPr>
            <a:lvl4pPr>
              <a:defRPr sz="1500" baseline="0">
                <a:latin typeface="Graphik Regular" panose="020B0503030202060203" pitchFamily="34" charset="77"/>
              </a:defRPr>
            </a:lvl4pPr>
            <a:lvl5pPr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880205F-D7B8-EBD9-1388-437E0B1F53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63430" y="0"/>
            <a:ext cx="5728570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0D4A9-CE5E-9344-ADD8-8C2B8C031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5335" y="6318244"/>
            <a:ext cx="2873479" cy="29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DC010-58DF-7B56-C345-8B7D0568B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0252" y="139668"/>
            <a:ext cx="2682520" cy="14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55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EF9C6E-8A14-46CA-918A-055F029E44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40263" y="6318244"/>
            <a:ext cx="2873479" cy="299728"/>
          </a:xfrm>
          <a:prstGeom prst="rect">
            <a:avLst/>
          </a:prstGeom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AE1AF664-5C74-C0FC-90F8-CF5132FE0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73" y="2181727"/>
            <a:ext cx="3817648" cy="2502568"/>
          </a:xfrm>
          <a:prstGeom prst="rect">
            <a:avLst/>
          </a:prstGeo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4C56FC-61C1-2B12-7F6A-70A83ACDC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4106" y="1443038"/>
            <a:ext cx="6289258" cy="4540250"/>
          </a:xfrm>
          <a:prstGeom prst="rect">
            <a:avLst/>
          </a:prstGeom>
        </p:spPr>
        <p:txBody>
          <a:bodyPr numCol="2" spcCol="360000"/>
          <a:lstStyle>
            <a:lvl1pPr>
              <a:defRPr sz="2000" baseline="0">
                <a:solidFill>
                  <a:srgbClr val="025388"/>
                </a:solidFill>
                <a:latin typeface="Montserrat Medium" pitchFamily="2" charset="77"/>
              </a:defRPr>
            </a:lvl1pPr>
            <a:lvl2pPr>
              <a:defRPr sz="1300" baseline="0">
                <a:solidFill>
                  <a:srgbClr val="2F2F2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E444F-210C-C3CD-9C3F-8DE61D7DB7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0415" y="139668"/>
            <a:ext cx="2642193" cy="14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9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5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EF9C6E-8A14-46CA-918A-055F029E4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0263" y="6318244"/>
            <a:ext cx="2873479" cy="29972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4C56FC-61C1-2B12-7F6A-70A83ACDC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8412" y="1989056"/>
            <a:ext cx="10814952" cy="3994232"/>
          </a:xfrm>
          <a:prstGeom prst="rect">
            <a:avLst/>
          </a:prstGeom>
        </p:spPr>
        <p:txBody>
          <a:bodyPr numCol="1" spcCol="0"/>
          <a:lstStyle>
            <a:lvl1pPr>
              <a:defRPr sz="2000" baseline="0">
                <a:solidFill>
                  <a:srgbClr val="025388"/>
                </a:solidFill>
                <a:latin typeface="Montserrat Medium" pitchFamily="2" charset="77"/>
              </a:defRPr>
            </a:lvl1pPr>
            <a:lvl2pPr>
              <a:defRPr sz="1300" baseline="0">
                <a:solidFill>
                  <a:srgbClr val="2F2F2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6A59888F-3332-15F7-009D-BE76E9802F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412" y="1443038"/>
            <a:ext cx="7042150" cy="4373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2555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2925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ADA2-0E6F-7D33-BD9E-34467FECB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367" y="2095891"/>
            <a:ext cx="5659437" cy="5345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1B25ED-9BF1-00A7-0942-C437CB9AB7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2655540"/>
            <a:ext cx="5659437" cy="3457575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  <a:lvl2pPr>
              <a:defRPr sz="1500" baseline="0">
                <a:latin typeface="Graphik Regular" panose="020B0503030202060203" pitchFamily="34" charset="77"/>
              </a:defRPr>
            </a:lvl2pPr>
            <a:lvl3pPr>
              <a:defRPr sz="1500" baseline="0">
                <a:latin typeface="Graphik Regular" panose="020B0503030202060203" pitchFamily="34" charset="77"/>
              </a:defRPr>
            </a:lvl3pPr>
            <a:lvl4pPr>
              <a:defRPr sz="1500" baseline="0">
                <a:latin typeface="Graphik Regular" panose="020B0503030202060203" pitchFamily="34" charset="77"/>
              </a:defRPr>
            </a:lvl4pPr>
            <a:lvl5pPr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5B41ED-828C-97BA-9E25-5A3E654264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33284" y="1115122"/>
            <a:ext cx="5022153" cy="5022153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C0939C6-604E-F1BD-BB23-1CE342C99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009" y="129226"/>
            <a:ext cx="1593810" cy="1586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8E7B6-5F1B-60E3-0E83-248A590E1C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5332" y="6318244"/>
            <a:ext cx="2873486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90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2F6D2D-BF75-24F9-84BC-4D60ECFF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0" y="1843508"/>
            <a:ext cx="6441697" cy="511386"/>
          </a:xfrm>
          <a:prstGeom prst="rect">
            <a:avLst/>
          </a:prstGeom>
        </p:spPr>
        <p:txBody>
          <a:bodyPr tIns="0" bIns="18000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98BFBA-5792-392B-311B-6C7495936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4163" y="2391841"/>
            <a:ext cx="6442075" cy="3683000"/>
          </a:xfrm>
          <a:prstGeom prst="rect">
            <a:avLst/>
          </a:prstGeom>
        </p:spPr>
        <p:txBody>
          <a:bodyPr tIns="180000" bIns="36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  <a:lvl2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2pPr>
            <a:lvl3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3pPr>
            <a:lvl4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4pPr>
            <a:lvl5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F54551-EFA6-526A-88EE-34C55184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40260" y="6318244"/>
            <a:ext cx="2873486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41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98BFBA-5792-392B-311B-6C7495936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989" y="2685990"/>
            <a:ext cx="6442075" cy="3401659"/>
          </a:xfrm>
          <a:prstGeom prst="rect">
            <a:avLst/>
          </a:prstGeom>
        </p:spPr>
        <p:txBody>
          <a:bodyPr tIns="180000" bIns="36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  <a:lvl2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2pPr>
            <a:lvl3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3pPr>
            <a:lvl4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4pPr>
            <a:lvl5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9CA637-4790-8D63-2CB1-28AC0F4D0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67" y="2136148"/>
            <a:ext cx="6441697" cy="511386"/>
          </a:xfrm>
          <a:prstGeom prst="rect">
            <a:avLst/>
          </a:prstGeom>
        </p:spPr>
        <p:txBody>
          <a:bodyPr tIns="0" bIns="180000"/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6E97A4-D3FE-7F16-4573-FCC7BC8DA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5332" y="6318244"/>
            <a:ext cx="2873486" cy="29972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008D58-1814-773A-4090-DD3D7BD784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6009" y="129226"/>
            <a:ext cx="1593810" cy="15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79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C413-BE72-997C-6995-48F27E2C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1423903"/>
            <a:ext cx="10563726" cy="629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C3A0F-6465-7776-6FB7-F282C363B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552" y="2069431"/>
            <a:ext cx="5133975" cy="3961649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Montserrat Medium" pitchFamily="2" charset="77"/>
              </a:defRPr>
            </a:lvl1pPr>
            <a:lvl2pPr>
              <a:defRPr sz="13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104F4ED-8FA5-B7AA-2D8E-632C5DDDB3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9825" y="2069431"/>
            <a:ext cx="5133975" cy="3961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9544F-4785-B67B-BD28-0A099BEA2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0260" y="6318244"/>
            <a:ext cx="2873486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081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705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218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605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199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446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13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BE684-DFF0-47DE-BE0A-3941603F7A26}" type="datetimeFigureOut">
              <a:rPr lang="en-AU" smtClean="0"/>
              <a:t>14/06/2023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B7696-337F-43CB-88F9-D3F6FA5AD9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90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1673DC-AEDF-3D49-2A50-3633A465E1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08800" y="0"/>
            <a:ext cx="6303000" cy="6876000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6C9B8FA-35B5-DACC-6B60-6B2D70FA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737" y="3017943"/>
            <a:ext cx="5094849" cy="442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A2C418-C5FA-BBA9-77E7-B3FDECC6BA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332" y="6318244"/>
            <a:ext cx="2873486" cy="2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bg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bg1"/>
          </a:solidFill>
          <a:latin typeface="Montserrat Medium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47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 baseline="0" dirty="0" smtClean="0">
          <a:solidFill>
            <a:schemeClr val="bg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 baseline="0">
          <a:solidFill>
            <a:schemeClr val="bg1"/>
          </a:solidFill>
          <a:latin typeface="Graphik Medium" panose="020B0503030202060203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5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../media/image61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60.jpg"/><Relationship Id="rId10" Type="http://schemas.openxmlformats.org/officeDocument/2006/relationships/image" Target="../media/image64.png"/><Relationship Id="rId4" Type="http://schemas.openxmlformats.org/officeDocument/2006/relationships/image" Target="../media/image59.jp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flipV="1">
            <a:off x="215660" y="2739944"/>
            <a:ext cx="4330461" cy="45719"/>
          </a:xfrm>
          <a:custGeom>
            <a:avLst/>
            <a:gdLst/>
            <a:ahLst/>
            <a:cxnLst/>
            <a:rect l="l" t="t" r="r" b="b"/>
            <a:pathLst>
              <a:path w="8154034">
                <a:moveTo>
                  <a:pt x="0" y="0"/>
                </a:moveTo>
                <a:lnTo>
                  <a:pt x="8153526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00" dirty="0"/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4518" y="0"/>
            <a:ext cx="5787482" cy="68565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89" y="3073442"/>
            <a:ext cx="5436022" cy="985890"/>
          </a:xfrm>
          <a:prstGeom prst="rect">
            <a:avLst/>
          </a:prstGeom>
        </p:spPr>
        <p:txBody>
          <a:bodyPr vert="horz" wrap="square" lIns="0" tIns="2963" rIns="0" bIns="0" rtlCol="0">
            <a:spAutoFit/>
          </a:bodyPr>
          <a:lstStyle/>
          <a:p>
            <a:pPr marL="8467" marR="3387">
              <a:lnSpc>
                <a:spcPct val="101600"/>
              </a:lnSpc>
              <a:spcBef>
                <a:spcPts val="23"/>
              </a:spcBef>
            </a:pPr>
            <a:r>
              <a:rPr sz="2133" spc="-3" dirty="0">
                <a:solidFill>
                  <a:srgbClr val="FFFFFF"/>
                </a:solidFill>
                <a:latin typeface="Arial"/>
                <a:cs typeface="Arial"/>
              </a:rPr>
              <a:t>This initiative focuses on supporting farm </a:t>
            </a:r>
            <a:r>
              <a:rPr sz="2133" spc="-5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3" dirty="0">
                <a:solidFill>
                  <a:srgbClr val="FFFFFF"/>
                </a:solidFill>
                <a:latin typeface="Arial"/>
                <a:cs typeface="Arial"/>
              </a:rPr>
              <a:t>management practices to improve the health</a:t>
            </a:r>
            <a:r>
              <a:rPr sz="2133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3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3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lang="en-AU" sz="2133" spc="-3" dirty="0">
                <a:solidFill>
                  <a:srgbClr val="FFFFFF"/>
                </a:solidFill>
                <a:latin typeface="Arial"/>
                <a:cs typeface="Arial"/>
              </a:rPr>
              <a:t> landscape and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3" dirty="0">
                <a:solidFill>
                  <a:srgbClr val="FFFFFF"/>
                </a:solidFill>
                <a:latin typeface="Arial"/>
                <a:cs typeface="Arial"/>
              </a:rPr>
              <a:t>river's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3" dirty="0">
                <a:solidFill>
                  <a:srgbClr val="FFFFFF"/>
                </a:solidFill>
                <a:latin typeface="Arial"/>
                <a:cs typeface="Arial"/>
              </a:rPr>
              <a:t>catchment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3" dirty="0">
                <a:solidFill>
                  <a:srgbClr val="FFFFFF"/>
                </a:solidFill>
                <a:latin typeface="Arial"/>
                <a:cs typeface="Arial"/>
              </a:rPr>
              <a:t>area.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789" y="1951341"/>
            <a:ext cx="3400213" cy="672834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sz="4300" spc="670" dirty="0">
                <a:solidFill>
                  <a:srgbClr val="FFFFFF"/>
                </a:solidFill>
                <a:latin typeface="Trebuchet MS"/>
                <a:cs typeface="Trebuchet MS"/>
              </a:rPr>
              <a:t>INITIATIVE</a:t>
            </a:r>
            <a:endParaRPr sz="4300" dirty="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42844" y="4409186"/>
            <a:ext cx="1574800" cy="1574800"/>
            <a:chOff x="3514266" y="6613779"/>
            <a:chExt cx="2362200" cy="2362200"/>
          </a:xfrm>
        </p:grpSpPr>
        <p:sp>
          <p:nvSpPr>
            <p:cNvPr id="8" name="object 8"/>
            <p:cNvSpPr/>
            <p:nvPr/>
          </p:nvSpPr>
          <p:spPr>
            <a:xfrm>
              <a:off x="3514266" y="6613779"/>
              <a:ext cx="2362200" cy="2362200"/>
            </a:xfrm>
            <a:custGeom>
              <a:avLst/>
              <a:gdLst/>
              <a:ahLst/>
              <a:cxnLst/>
              <a:rect l="l" t="t" r="r" b="b"/>
              <a:pathLst>
                <a:path w="2362200" h="2362200">
                  <a:moveTo>
                    <a:pt x="1181099" y="2362199"/>
                  </a:moveTo>
                  <a:lnTo>
                    <a:pt x="1132415" y="2361214"/>
                  </a:lnTo>
                  <a:lnTo>
                    <a:pt x="1084231" y="2358284"/>
                  </a:lnTo>
                  <a:lnTo>
                    <a:pt x="1036586" y="2353447"/>
                  </a:lnTo>
                  <a:lnTo>
                    <a:pt x="989519" y="2346741"/>
                  </a:lnTo>
                  <a:lnTo>
                    <a:pt x="943067" y="2338204"/>
                  </a:lnTo>
                  <a:lnTo>
                    <a:pt x="897267" y="2327873"/>
                  </a:lnTo>
                  <a:lnTo>
                    <a:pt x="852159" y="2315788"/>
                  </a:lnTo>
                  <a:lnTo>
                    <a:pt x="807780" y="2301986"/>
                  </a:lnTo>
                  <a:lnTo>
                    <a:pt x="764169" y="2286505"/>
                  </a:lnTo>
                  <a:lnTo>
                    <a:pt x="721362" y="2269383"/>
                  </a:lnTo>
                  <a:lnTo>
                    <a:pt x="679398" y="2250657"/>
                  </a:lnTo>
                  <a:lnTo>
                    <a:pt x="638316" y="2230367"/>
                  </a:lnTo>
                  <a:lnTo>
                    <a:pt x="598153" y="2208550"/>
                  </a:lnTo>
                  <a:lnTo>
                    <a:pt x="558946" y="2185243"/>
                  </a:lnTo>
                  <a:lnTo>
                    <a:pt x="520735" y="2160486"/>
                  </a:lnTo>
                  <a:lnTo>
                    <a:pt x="483557" y="2134316"/>
                  </a:lnTo>
                  <a:lnTo>
                    <a:pt x="447450" y="2106770"/>
                  </a:lnTo>
                  <a:lnTo>
                    <a:pt x="412452" y="2077888"/>
                  </a:lnTo>
                  <a:lnTo>
                    <a:pt x="378601" y="2047706"/>
                  </a:lnTo>
                  <a:lnTo>
                    <a:pt x="345936" y="2016263"/>
                  </a:lnTo>
                  <a:lnTo>
                    <a:pt x="314493" y="1983597"/>
                  </a:lnTo>
                  <a:lnTo>
                    <a:pt x="284311" y="1949747"/>
                  </a:lnTo>
                  <a:lnTo>
                    <a:pt x="255429" y="1914749"/>
                  </a:lnTo>
                  <a:lnTo>
                    <a:pt x="227883" y="1878642"/>
                  </a:lnTo>
                  <a:lnTo>
                    <a:pt x="201713" y="1841464"/>
                  </a:lnTo>
                  <a:lnTo>
                    <a:pt x="176955" y="1803252"/>
                  </a:lnTo>
                  <a:lnTo>
                    <a:pt x="153649" y="1764046"/>
                  </a:lnTo>
                  <a:lnTo>
                    <a:pt x="131832" y="1723883"/>
                  </a:lnTo>
                  <a:lnTo>
                    <a:pt x="111541" y="1682800"/>
                  </a:lnTo>
                  <a:lnTo>
                    <a:pt x="92816" y="1640837"/>
                  </a:lnTo>
                  <a:lnTo>
                    <a:pt x="75694" y="1598030"/>
                  </a:lnTo>
                  <a:lnTo>
                    <a:pt x="60213" y="1554418"/>
                  </a:lnTo>
                  <a:lnTo>
                    <a:pt x="46411" y="1510039"/>
                  </a:lnTo>
                  <a:lnTo>
                    <a:pt x="34325" y="1464931"/>
                  </a:lnTo>
                  <a:lnTo>
                    <a:pt x="23995" y="1419132"/>
                  </a:lnTo>
                  <a:lnTo>
                    <a:pt x="15458" y="1372680"/>
                  </a:lnTo>
                  <a:lnTo>
                    <a:pt x="8752" y="1325613"/>
                  </a:lnTo>
                  <a:lnTo>
                    <a:pt x="3915" y="1277968"/>
                  </a:lnTo>
                  <a:lnTo>
                    <a:pt x="985" y="1229784"/>
                  </a:lnTo>
                  <a:lnTo>
                    <a:pt x="0" y="1181099"/>
                  </a:lnTo>
                  <a:lnTo>
                    <a:pt x="985" y="1132415"/>
                  </a:lnTo>
                  <a:lnTo>
                    <a:pt x="3915" y="1084231"/>
                  </a:lnTo>
                  <a:lnTo>
                    <a:pt x="8752" y="1036586"/>
                  </a:lnTo>
                  <a:lnTo>
                    <a:pt x="15458" y="989519"/>
                  </a:lnTo>
                  <a:lnTo>
                    <a:pt x="23995" y="943067"/>
                  </a:lnTo>
                  <a:lnTo>
                    <a:pt x="34325" y="897267"/>
                  </a:lnTo>
                  <a:lnTo>
                    <a:pt x="46411" y="852159"/>
                  </a:lnTo>
                  <a:lnTo>
                    <a:pt x="60213" y="807780"/>
                  </a:lnTo>
                  <a:lnTo>
                    <a:pt x="75694" y="764169"/>
                  </a:lnTo>
                  <a:lnTo>
                    <a:pt x="92816" y="721362"/>
                  </a:lnTo>
                  <a:lnTo>
                    <a:pt x="111541" y="679398"/>
                  </a:lnTo>
                  <a:lnTo>
                    <a:pt x="131832" y="638316"/>
                  </a:lnTo>
                  <a:lnTo>
                    <a:pt x="153649" y="598153"/>
                  </a:lnTo>
                  <a:lnTo>
                    <a:pt x="176955" y="558946"/>
                  </a:lnTo>
                  <a:lnTo>
                    <a:pt x="201713" y="520735"/>
                  </a:lnTo>
                  <a:lnTo>
                    <a:pt x="227883" y="483557"/>
                  </a:lnTo>
                  <a:lnTo>
                    <a:pt x="255429" y="447450"/>
                  </a:lnTo>
                  <a:lnTo>
                    <a:pt x="284311" y="412452"/>
                  </a:lnTo>
                  <a:lnTo>
                    <a:pt x="314493" y="378601"/>
                  </a:lnTo>
                  <a:lnTo>
                    <a:pt x="345936" y="345936"/>
                  </a:lnTo>
                  <a:lnTo>
                    <a:pt x="378601" y="314493"/>
                  </a:lnTo>
                  <a:lnTo>
                    <a:pt x="412452" y="284311"/>
                  </a:lnTo>
                  <a:lnTo>
                    <a:pt x="447450" y="255429"/>
                  </a:lnTo>
                  <a:lnTo>
                    <a:pt x="483557" y="227883"/>
                  </a:lnTo>
                  <a:lnTo>
                    <a:pt x="520735" y="201713"/>
                  </a:lnTo>
                  <a:lnTo>
                    <a:pt x="558946" y="176955"/>
                  </a:lnTo>
                  <a:lnTo>
                    <a:pt x="598153" y="153649"/>
                  </a:lnTo>
                  <a:lnTo>
                    <a:pt x="638316" y="131832"/>
                  </a:lnTo>
                  <a:lnTo>
                    <a:pt x="679398" y="111541"/>
                  </a:lnTo>
                  <a:lnTo>
                    <a:pt x="721362" y="92816"/>
                  </a:lnTo>
                  <a:lnTo>
                    <a:pt x="764169" y="75694"/>
                  </a:lnTo>
                  <a:lnTo>
                    <a:pt x="807780" y="60213"/>
                  </a:lnTo>
                  <a:lnTo>
                    <a:pt x="852159" y="46411"/>
                  </a:lnTo>
                  <a:lnTo>
                    <a:pt x="897267" y="34325"/>
                  </a:lnTo>
                  <a:lnTo>
                    <a:pt x="943067" y="23995"/>
                  </a:lnTo>
                  <a:lnTo>
                    <a:pt x="989519" y="15458"/>
                  </a:lnTo>
                  <a:lnTo>
                    <a:pt x="1036586" y="8752"/>
                  </a:lnTo>
                  <a:lnTo>
                    <a:pt x="1084231" y="3915"/>
                  </a:lnTo>
                  <a:lnTo>
                    <a:pt x="1132415" y="985"/>
                  </a:lnTo>
                  <a:lnTo>
                    <a:pt x="1181099" y="0"/>
                  </a:lnTo>
                  <a:lnTo>
                    <a:pt x="1229784" y="985"/>
                  </a:lnTo>
                  <a:lnTo>
                    <a:pt x="1277968" y="3915"/>
                  </a:lnTo>
                  <a:lnTo>
                    <a:pt x="1325613" y="8752"/>
                  </a:lnTo>
                  <a:lnTo>
                    <a:pt x="1372680" y="15458"/>
                  </a:lnTo>
                  <a:lnTo>
                    <a:pt x="1419132" y="23995"/>
                  </a:lnTo>
                  <a:lnTo>
                    <a:pt x="1464931" y="34325"/>
                  </a:lnTo>
                  <a:lnTo>
                    <a:pt x="1510039" y="46411"/>
                  </a:lnTo>
                  <a:lnTo>
                    <a:pt x="1554418" y="60213"/>
                  </a:lnTo>
                  <a:lnTo>
                    <a:pt x="1598030" y="75694"/>
                  </a:lnTo>
                  <a:lnTo>
                    <a:pt x="1640837" y="92816"/>
                  </a:lnTo>
                  <a:lnTo>
                    <a:pt x="1682800" y="111541"/>
                  </a:lnTo>
                  <a:lnTo>
                    <a:pt x="1723883" y="131832"/>
                  </a:lnTo>
                  <a:lnTo>
                    <a:pt x="1764046" y="153649"/>
                  </a:lnTo>
                  <a:lnTo>
                    <a:pt x="1803252" y="176955"/>
                  </a:lnTo>
                  <a:lnTo>
                    <a:pt x="1841464" y="201713"/>
                  </a:lnTo>
                  <a:lnTo>
                    <a:pt x="1878642" y="227883"/>
                  </a:lnTo>
                  <a:lnTo>
                    <a:pt x="1914749" y="255429"/>
                  </a:lnTo>
                  <a:lnTo>
                    <a:pt x="1949747" y="284311"/>
                  </a:lnTo>
                  <a:lnTo>
                    <a:pt x="1983597" y="314493"/>
                  </a:lnTo>
                  <a:lnTo>
                    <a:pt x="2016263" y="345936"/>
                  </a:lnTo>
                  <a:lnTo>
                    <a:pt x="2047706" y="378601"/>
                  </a:lnTo>
                  <a:lnTo>
                    <a:pt x="2077888" y="412452"/>
                  </a:lnTo>
                  <a:lnTo>
                    <a:pt x="2106770" y="447450"/>
                  </a:lnTo>
                  <a:lnTo>
                    <a:pt x="2134316" y="483557"/>
                  </a:lnTo>
                  <a:lnTo>
                    <a:pt x="2160486" y="520735"/>
                  </a:lnTo>
                  <a:lnTo>
                    <a:pt x="2185243" y="558946"/>
                  </a:lnTo>
                  <a:lnTo>
                    <a:pt x="2208550" y="598153"/>
                  </a:lnTo>
                  <a:lnTo>
                    <a:pt x="2230367" y="638316"/>
                  </a:lnTo>
                  <a:lnTo>
                    <a:pt x="2250657" y="679398"/>
                  </a:lnTo>
                  <a:lnTo>
                    <a:pt x="2269383" y="721362"/>
                  </a:lnTo>
                  <a:lnTo>
                    <a:pt x="2286505" y="764169"/>
                  </a:lnTo>
                  <a:lnTo>
                    <a:pt x="2301986" y="807780"/>
                  </a:lnTo>
                  <a:lnTo>
                    <a:pt x="2315788" y="852159"/>
                  </a:lnTo>
                  <a:lnTo>
                    <a:pt x="2327873" y="897267"/>
                  </a:lnTo>
                  <a:lnTo>
                    <a:pt x="2338204" y="943067"/>
                  </a:lnTo>
                  <a:lnTo>
                    <a:pt x="2346741" y="989519"/>
                  </a:lnTo>
                  <a:lnTo>
                    <a:pt x="2353447" y="1036586"/>
                  </a:lnTo>
                  <a:lnTo>
                    <a:pt x="2358284" y="1084231"/>
                  </a:lnTo>
                  <a:lnTo>
                    <a:pt x="2361214" y="1132415"/>
                  </a:lnTo>
                  <a:lnTo>
                    <a:pt x="2362199" y="1181099"/>
                  </a:lnTo>
                  <a:lnTo>
                    <a:pt x="2361214" y="1229784"/>
                  </a:lnTo>
                  <a:lnTo>
                    <a:pt x="2358284" y="1277968"/>
                  </a:lnTo>
                  <a:lnTo>
                    <a:pt x="2353447" y="1325613"/>
                  </a:lnTo>
                  <a:lnTo>
                    <a:pt x="2346741" y="1372680"/>
                  </a:lnTo>
                  <a:lnTo>
                    <a:pt x="2338204" y="1419132"/>
                  </a:lnTo>
                  <a:lnTo>
                    <a:pt x="2327873" y="1464931"/>
                  </a:lnTo>
                  <a:lnTo>
                    <a:pt x="2315788" y="1510039"/>
                  </a:lnTo>
                  <a:lnTo>
                    <a:pt x="2301986" y="1554418"/>
                  </a:lnTo>
                  <a:lnTo>
                    <a:pt x="2286505" y="1598030"/>
                  </a:lnTo>
                  <a:lnTo>
                    <a:pt x="2269383" y="1640837"/>
                  </a:lnTo>
                  <a:lnTo>
                    <a:pt x="2250657" y="1682800"/>
                  </a:lnTo>
                  <a:lnTo>
                    <a:pt x="2230367" y="1723883"/>
                  </a:lnTo>
                  <a:lnTo>
                    <a:pt x="2208550" y="1764046"/>
                  </a:lnTo>
                  <a:lnTo>
                    <a:pt x="2185243" y="1803252"/>
                  </a:lnTo>
                  <a:lnTo>
                    <a:pt x="2160486" y="1841464"/>
                  </a:lnTo>
                  <a:lnTo>
                    <a:pt x="2134316" y="1878642"/>
                  </a:lnTo>
                  <a:lnTo>
                    <a:pt x="2106770" y="1914749"/>
                  </a:lnTo>
                  <a:lnTo>
                    <a:pt x="2077888" y="1949747"/>
                  </a:lnTo>
                  <a:lnTo>
                    <a:pt x="2047706" y="1983597"/>
                  </a:lnTo>
                  <a:lnTo>
                    <a:pt x="2016263" y="2016263"/>
                  </a:lnTo>
                  <a:lnTo>
                    <a:pt x="1983597" y="2047706"/>
                  </a:lnTo>
                  <a:lnTo>
                    <a:pt x="1949747" y="2077888"/>
                  </a:lnTo>
                  <a:lnTo>
                    <a:pt x="1914749" y="2106770"/>
                  </a:lnTo>
                  <a:lnTo>
                    <a:pt x="1878642" y="2134316"/>
                  </a:lnTo>
                  <a:lnTo>
                    <a:pt x="1841464" y="2160486"/>
                  </a:lnTo>
                  <a:lnTo>
                    <a:pt x="1803252" y="2185243"/>
                  </a:lnTo>
                  <a:lnTo>
                    <a:pt x="1764046" y="2208550"/>
                  </a:lnTo>
                  <a:lnTo>
                    <a:pt x="1723883" y="2230367"/>
                  </a:lnTo>
                  <a:lnTo>
                    <a:pt x="1682800" y="2250657"/>
                  </a:lnTo>
                  <a:lnTo>
                    <a:pt x="1640837" y="2269383"/>
                  </a:lnTo>
                  <a:lnTo>
                    <a:pt x="1598030" y="2286505"/>
                  </a:lnTo>
                  <a:lnTo>
                    <a:pt x="1554418" y="2301986"/>
                  </a:lnTo>
                  <a:lnTo>
                    <a:pt x="1510039" y="2315788"/>
                  </a:lnTo>
                  <a:lnTo>
                    <a:pt x="1464931" y="2327873"/>
                  </a:lnTo>
                  <a:lnTo>
                    <a:pt x="1419132" y="2338204"/>
                  </a:lnTo>
                  <a:lnTo>
                    <a:pt x="1372680" y="2346741"/>
                  </a:lnTo>
                  <a:lnTo>
                    <a:pt x="1325613" y="2353447"/>
                  </a:lnTo>
                  <a:lnTo>
                    <a:pt x="1277968" y="2358284"/>
                  </a:lnTo>
                  <a:lnTo>
                    <a:pt x="1229784" y="2361214"/>
                  </a:lnTo>
                  <a:lnTo>
                    <a:pt x="1181099" y="2362199"/>
                  </a:lnTo>
                  <a:close/>
                </a:path>
              </a:pathLst>
            </a:custGeom>
            <a:solidFill>
              <a:srgbClr val="ECEBE2">
                <a:alpha val="36859"/>
              </a:srgbClr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4073118" y="7171079"/>
              <a:ext cx="1237615" cy="1246505"/>
            </a:xfrm>
            <a:custGeom>
              <a:avLst/>
              <a:gdLst/>
              <a:ahLst/>
              <a:cxnLst/>
              <a:rect l="l" t="t" r="r" b="b"/>
              <a:pathLst>
                <a:path w="1237614" h="1246504">
                  <a:moveTo>
                    <a:pt x="1237576" y="1226400"/>
                  </a:moveTo>
                  <a:lnTo>
                    <a:pt x="1230922" y="1186789"/>
                  </a:lnTo>
                  <a:lnTo>
                    <a:pt x="1219504" y="1148765"/>
                  </a:lnTo>
                  <a:lnTo>
                    <a:pt x="1201712" y="1111199"/>
                  </a:lnTo>
                  <a:lnTo>
                    <a:pt x="1195527" y="1102715"/>
                  </a:lnTo>
                  <a:lnTo>
                    <a:pt x="1195527" y="1206944"/>
                  </a:lnTo>
                  <a:lnTo>
                    <a:pt x="46761" y="1206944"/>
                  </a:lnTo>
                  <a:lnTo>
                    <a:pt x="86690" y="1158468"/>
                  </a:lnTo>
                  <a:lnTo>
                    <a:pt x="138023" y="1129334"/>
                  </a:lnTo>
                  <a:lnTo>
                    <a:pt x="184518" y="1114844"/>
                  </a:lnTo>
                  <a:lnTo>
                    <a:pt x="216776" y="1109992"/>
                  </a:lnTo>
                  <a:lnTo>
                    <a:pt x="223189" y="1106144"/>
                  </a:lnTo>
                  <a:lnTo>
                    <a:pt x="226466" y="1099642"/>
                  </a:lnTo>
                  <a:lnTo>
                    <a:pt x="209143" y="1090853"/>
                  </a:lnTo>
                  <a:lnTo>
                    <a:pt x="226441" y="1099591"/>
                  </a:lnTo>
                  <a:lnTo>
                    <a:pt x="265595" y="1041476"/>
                  </a:lnTo>
                  <a:lnTo>
                    <a:pt x="311162" y="1002779"/>
                  </a:lnTo>
                  <a:lnTo>
                    <a:pt x="359829" y="979995"/>
                  </a:lnTo>
                  <a:lnTo>
                    <a:pt x="408254" y="969594"/>
                  </a:lnTo>
                  <a:lnTo>
                    <a:pt x="453085" y="968082"/>
                  </a:lnTo>
                  <a:lnTo>
                    <a:pt x="490994" y="971931"/>
                  </a:lnTo>
                  <a:lnTo>
                    <a:pt x="518655" y="977633"/>
                  </a:lnTo>
                  <a:lnTo>
                    <a:pt x="532701" y="981659"/>
                  </a:lnTo>
                  <a:lnTo>
                    <a:pt x="538861" y="984173"/>
                  </a:lnTo>
                  <a:lnTo>
                    <a:pt x="546163" y="983449"/>
                  </a:lnTo>
                  <a:lnTo>
                    <a:pt x="551827" y="979106"/>
                  </a:lnTo>
                  <a:lnTo>
                    <a:pt x="568629" y="968082"/>
                  </a:lnTo>
                  <a:lnTo>
                    <a:pt x="608279" y="942187"/>
                  </a:lnTo>
                  <a:lnTo>
                    <a:pt x="611187" y="940295"/>
                  </a:lnTo>
                  <a:lnTo>
                    <a:pt x="666292" y="916647"/>
                  </a:lnTo>
                  <a:lnTo>
                    <a:pt x="716991" y="905992"/>
                  </a:lnTo>
                  <a:lnTo>
                    <a:pt x="763181" y="906157"/>
                  </a:lnTo>
                  <a:lnTo>
                    <a:pt x="804722" y="914971"/>
                  </a:lnTo>
                  <a:lnTo>
                    <a:pt x="841502" y="930287"/>
                  </a:lnTo>
                  <a:lnTo>
                    <a:pt x="900315" y="971702"/>
                  </a:lnTo>
                  <a:lnTo>
                    <a:pt x="938644" y="1013091"/>
                  </a:lnTo>
                  <a:lnTo>
                    <a:pt x="958977" y="1044054"/>
                  </a:lnTo>
                  <a:lnTo>
                    <a:pt x="966330" y="1048550"/>
                  </a:lnTo>
                  <a:lnTo>
                    <a:pt x="974471" y="1047902"/>
                  </a:lnTo>
                  <a:lnTo>
                    <a:pt x="1033475" y="1048372"/>
                  </a:lnTo>
                  <a:lnTo>
                    <a:pt x="1081227" y="1058862"/>
                  </a:lnTo>
                  <a:lnTo>
                    <a:pt x="1118870" y="1077455"/>
                  </a:lnTo>
                  <a:lnTo>
                    <a:pt x="1165720" y="1126451"/>
                  </a:lnTo>
                  <a:lnTo>
                    <a:pt x="1189075" y="1179918"/>
                  </a:lnTo>
                  <a:lnTo>
                    <a:pt x="1195527" y="1206944"/>
                  </a:lnTo>
                  <a:lnTo>
                    <a:pt x="1195527" y="1102715"/>
                  </a:lnTo>
                  <a:lnTo>
                    <a:pt x="1176274" y="1076261"/>
                  </a:lnTo>
                  <a:lnTo>
                    <a:pt x="1144092" y="1047889"/>
                  </a:lnTo>
                  <a:lnTo>
                    <a:pt x="1143000" y="1046911"/>
                  </a:lnTo>
                  <a:lnTo>
                    <a:pt x="1100455" y="1024445"/>
                  </a:lnTo>
                  <a:lnTo>
                    <a:pt x="1047508" y="1010907"/>
                  </a:lnTo>
                  <a:lnTo>
                    <a:pt x="983043" y="1008341"/>
                  </a:lnTo>
                  <a:lnTo>
                    <a:pt x="972108" y="993101"/>
                  </a:lnTo>
                  <a:lnTo>
                    <a:pt x="934897" y="950861"/>
                  </a:lnTo>
                  <a:lnTo>
                    <a:pt x="878573" y="905992"/>
                  </a:lnTo>
                  <a:lnTo>
                    <a:pt x="842378" y="886498"/>
                  </a:lnTo>
                  <a:lnTo>
                    <a:pt x="802195" y="872375"/>
                  </a:lnTo>
                  <a:lnTo>
                    <a:pt x="757542" y="865085"/>
                  </a:lnTo>
                  <a:lnTo>
                    <a:pt x="708520" y="866533"/>
                  </a:lnTo>
                  <a:lnTo>
                    <a:pt x="699757" y="868527"/>
                  </a:lnTo>
                  <a:lnTo>
                    <a:pt x="697318" y="816635"/>
                  </a:lnTo>
                  <a:lnTo>
                    <a:pt x="685711" y="744143"/>
                  </a:lnTo>
                  <a:lnTo>
                    <a:pt x="679805" y="720471"/>
                  </a:lnTo>
                  <a:lnTo>
                    <a:pt x="689216" y="641489"/>
                  </a:lnTo>
                  <a:lnTo>
                    <a:pt x="705485" y="577329"/>
                  </a:lnTo>
                  <a:lnTo>
                    <a:pt x="724763" y="528078"/>
                  </a:lnTo>
                  <a:lnTo>
                    <a:pt x="743254" y="493356"/>
                  </a:lnTo>
                  <a:lnTo>
                    <a:pt x="757059" y="472922"/>
                  </a:lnTo>
                  <a:lnTo>
                    <a:pt x="816584" y="476110"/>
                  </a:lnTo>
                  <a:lnTo>
                    <a:pt x="878141" y="471500"/>
                  </a:lnTo>
                  <a:lnTo>
                    <a:pt x="932726" y="459524"/>
                  </a:lnTo>
                  <a:lnTo>
                    <a:pt x="944270" y="455091"/>
                  </a:lnTo>
                  <a:lnTo>
                    <a:pt x="773645" y="455091"/>
                  </a:lnTo>
                  <a:lnTo>
                    <a:pt x="775779" y="452958"/>
                  </a:lnTo>
                  <a:lnTo>
                    <a:pt x="949845" y="452958"/>
                  </a:lnTo>
                  <a:lnTo>
                    <a:pt x="980770" y="441096"/>
                  </a:lnTo>
                  <a:lnTo>
                    <a:pt x="988834" y="436486"/>
                  </a:lnTo>
                  <a:lnTo>
                    <a:pt x="1022680" y="417144"/>
                  </a:lnTo>
                  <a:lnTo>
                    <a:pt x="1058875" y="388594"/>
                  </a:lnTo>
                  <a:lnTo>
                    <a:pt x="1089787" y="356374"/>
                  </a:lnTo>
                  <a:lnTo>
                    <a:pt x="1115822" y="321386"/>
                  </a:lnTo>
                  <a:lnTo>
                    <a:pt x="1137399" y="284594"/>
                  </a:lnTo>
                  <a:lnTo>
                    <a:pt x="1154938" y="246875"/>
                  </a:lnTo>
                  <a:lnTo>
                    <a:pt x="1168857" y="209194"/>
                  </a:lnTo>
                  <a:lnTo>
                    <a:pt x="1179576" y="172453"/>
                  </a:lnTo>
                  <a:lnTo>
                    <a:pt x="1193076" y="105511"/>
                  </a:lnTo>
                  <a:lnTo>
                    <a:pt x="1198765" y="53428"/>
                  </a:lnTo>
                  <a:lnTo>
                    <a:pt x="1199997" y="24409"/>
                  </a:lnTo>
                  <a:lnTo>
                    <a:pt x="1199997" y="19862"/>
                  </a:lnTo>
                  <a:lnTo>
                    <a:pt x="1200086" y="19456"/>
                  </a:lnTo>
                  <a:lnTo>
                    <a:pt x="1200086" y="19329"/>
                  </a:lnTo>
                  <a:lnTo>
                    <a:pt x="1199705" y="17526"/>
                  </a:lnTo>
                  <a:lnTo>
                    <a:pt x="1198664" y="12141"/>
                  </a:lnTo>
                  <a:lnTo>
                    <a:pt x="1198549" y="11988"/>
                  </a:lnTo>
                  <a:lnTo>
                    <a:pt x="1198511" y="11760"/>
                  </a:lnTo>
                  <a:lnTo>
                    <a:pt x="1195044" y="6692"/>
                  </a:lnTo>
                  <a:lnTo>
                    <a:pt x="1194396" y="5702"/>
                  </a:lnTo>
                  <a:lnTo>
                    <a:pt x="1188110" y="1473"/>
                  </a:lnTo>
                  <a:lnTo>
                    <a:pt x="1187983" y="1422"/>
                  </a:lnTo>
                  <a:lnTo>
                    <a:pt x="1180668" y="0"/>
                  </a:lnTo>
                  <a:lnTo>
                    <a:pt x="1180045" y="0"/>
                  </a:lnTo>
                  <a:lnTo>
                    <a:pt x="1179563" y="12"/>
                  </a:lnTo>
                  <a:lnTo>
                    <a:pt x="1179093" y="50"/>
                  </a:lnTo>
                  <a:lnTo>
                    <a:pt x="1170622" y="165"/>
                  </a:lnTo>
                  <a:lnTo>
                    <a:pt x="1158506" y="660"/>
                  </a:lnTo>
                  <a:lnTo>
                    <a:pt x="1158506" y="69215"/>
                  </a:lnTo>
                  <a:lnTo>
                    <a:pt x="1156741" y="85953"/>
                  </a:lnTo>
                  <a:lnTo>
                    <a:pt x="1144968" y="150723"/>
                  </a:lnTo>
                  <a:lnTo>
                    <a:pt x="1121587" y="224777"/>
                  </a:lnTo>
                  <a:lnTo>
                    <a:pt x="1104303" y="262509"/>
                  </a:lnTo>
                  <a:lnTo>
                    <a:pt x="1082624" y="299237"/>
                  </a:lnTo>
                  <a:lnTo>
                    <a:pt x="1056043" y="333857"/>
                  </a:lnTo>
                  <a:lnTo>
                    <a:pt x="1024089" y="365252"/>
                  </a:lnTo>
                  <a:lnTo>
                    <a:pt x="986243" y="392315"/>
                  </a:lnTo>
                  <a:lnTo>
                    <a:pt x="942009" y="413956"/>
                  </a:lnTo>
                  <a:lnTo>
                    <a:pt x="890905" y="429044"/>
                  </a:lnTo>
                  <a:lnTo>
                    <a:pt x="832434" y="436486"/>
                  </a:lnTo>
                  <a:lnTo>
                    <a:pt x="792988" y="435711"/>
                  </a:lnTo>
                  <a:lnTo>
                    <a:pt x="1158506" y="69215"/>
                  </a:lnTo>
                  <a:lnTo>
                    <a:pt x="1158506" y="660"/>
                  </a:lnTo>
                  <a:lnTo>
                    <a:pt x="1155712" y="762"/>
                  </a:lnTo>
                  <a:lnTo>
                    <a:pt x="1135189" y="2222"/>
                  </a:lnTo>
                  <a:lnTo>
                    <a:pt x="1131049" y="2679"/>
                  </a:lnTo>
                  <a:lnTo>
                    <a:pt x="1131049" y="41694"/>
                  </a:lnTo>
                  <a:lnTo>
                    <a:pt x="765530" y="408165"/>
                  </a:lnTo>
                  <a:lnTo>
                    <a:pt x="764755" y="368630"/>
                  </a:lnTo>
                  <a:lnTo>
                    <a:pt x="772172" y="309994"/>
                  </a:lnTo>
                  <a:lnTo>
                    <a:pt x="787222" y="258762"/>
                  </a:lnTo>
                  <a:lnTo>
                    <a:pt x="808799" y="214414"/>
                  </a:lnTo>
                  <a:lnTo>
                    <a:pt x="835787" y="176466"/>
                  </a:lnTo>
                  <a:lnTo>
                    <a:pt x="867105" y="144424"/>
                  </a:lnTo>
                  <a:lnTo>
                    <a:pt x="901636" y="117779"/>
                  </a:lnTo>
                  <a:lnTo>
                    <a:pt x="938263" y="96037"/>
                  </a:lnTo>
                  <a:lnTo>
                    <a:pt x="975893" y="78701"/>
                  </a:lnTo>
                  <a:lnTo>
                    <a:pt x="1013421" y="65278"/>
                  </a:lnTo>
                  <a:lnTo>
                    <a:pt x="1083767" y="48158"/>
                  </a:lnTo>
                  <a:lnTo>
                    <a:pt x="1131049" y="41694"/>
                  </a:lnTo>
                  <a:lnTo>
                    <a:pt x="1131049" y="2679"/>
                  </a:lnTo>
                  <a:lnTo>
                    <a:pt x="1080706" y="9296"/>
                  </a:lnTo>
                  <a:lnTo>
                    <a:pt x="1013853" y="24409"/>
                  </a:lnTo>
                  <a:lnTo>
                    <a:pt x="941362" y="50634"/>
                  </a:lnTo>
                  <a:lnTo>
                    <a:pt x="905103" y="68872"/>
                  </a:lnTo>
                  <a:lnTo>
                    <a:pt x="869937" y="91020"/>
                  </a:lnTo>
                  <a:lnTo>
                    <a:pt x="836714" y="117462"/>
                  </a:lnTo>
                  <a:lnTo>
                    <a:pt x="806284" y="148602"/>
                  </a:lnTo>
                  <a:lnTo>
                    <a:pt x="779462" y="184797"/>
                  </a:lnTo>
                  <a:lnTo>
                    <a:pt x="757110" y="226441"/>
                  </a:lnTo>
                  <a:lnTo>
                    <a:pt x="740054" y="273913"/>
                  </a:lnTo>
                  <a:lnTo>
                    <a:pt x="729132" y="327583"/>
                  </a:lnTo>
                  <a:lnTo>
                    <a:pt x="725182" y="387858"/>
                  </a:lnTo>
                  <a:lnTo>
                    <a:pt x="728560" y="446620"/>
                  </a:lnTo>
                  <a:lnTo>
                    <a:pt x="727671" y="447713"/>
                  </a:lnTo>
                  <a:lnTo>
                    <a:pt x="712025" y="470623"/>
                  </a:lnTo>
                  <a:lnTo>
                    <a:pt x="691273" y="508990"/>
                  </a:lnTo>
                  <a:lnTo>
                    <a:pt x="669683" y="562991"/>
                  </a:lnTo>
                  <a:lnTo>
                    <a:pt x="652957" y="627329"/>
                  </a:lnTo>
                  <a:lnTo>
                    <a:pt x="650887" y="620864"/>
                  </a:lnTo>
                  <a:lnTo>
                    <a:pt x="633907" y="576249"/>
                  </a:lnTo>
                  <a:lnTo>
                    <a:pt x="621372" y="547116"/>
                  </a:lnTo>
                  <a:lnTo>
                    <a:pt x="618667" y="541375"/>
                  </a:lnTo>
                  <a:lnTo>
                    <a:pt x="619417" y="528612"/>
                  </a:lnTo>
                  <a:lnTo>
                    <a:pt x="622211" y="479983"/>
                  </a:lnTo>
                  <a:lnTo>
                    <a:pt x="618261" y="419709"/>
                  </a:lnTo>
                  <a:lnTo>
                    <a:pt x="607339" y="366039"/>
                  </a:lnTo>
                  <a:lnTo>
                    <a:pt x="590283" y="318566"/>
                  </a:lnTo>
                  <a:lnTo>
                    <a:pt x="582637" y="304330"/>
                  </a:lnTo>
                  <a:lnTo>
                    <a:pt x="582637" y="460768"/>
                  </a:lnTo>
                  <a:lnTo>
                    <a:pt x="582015" y="491578"/>
                  </a:lnTo>
                  <a:lnTo>
                    <a:pt x="561987" y="468312"/>
                  </a:lnTo>
                  <a:lnTo>
                    <a:pt x="561987" y="527685"/>
                  </a:lnTo>
                  <a:lnTo>
                    <a:pt x="514972" y="528612"/>
                  </a:lnTo>
                  <a:lnTo>
                    <a:pt x="456488" y="521182"/>
                  </a:lnTo>
                  <a:lnTo>
                    <a:pt x="405384" y="506082"/>
                  </a:lnTo>
                  <a:lnTo>
                    <a:pt x="361162" y="484454"/>
                  </a:lnTo>
                  <a:lnTo>
                    <a:pt x="323316" y="457377"/>
                  </a:lnTo>
                  <a:lnTo>
                    <a:pt x="291350" y="425983"/>
                  </a:lnTo>
                  <a:lnTo>
                    <a:pt x="264782" y="391363"/>
                  </a:lnTo>
                  <a:lnTo>
                    <a:pt x="243103" y="354634"/>
                  </a:lnTo>
                  <a:lnTo>
                    <a:pt x="225818" y="316903"/>
                  </a:lnTo>
                  <a:lnTo>
                    <a:pt x="212420" y="279273"/>
                  </a:lnTo>
                  <a:lnTo>
                    <a:pt x="195338" y="208749"/>
                  </a:lnTo>
                  <a:lnTo>
                    <a:pt x="188480" y="157632"/>
                  </a:lnTo>
                  <a:lnTo>
                    <a:pt x="211759" y="178943"/>
                  </a:lnTo>
                  <a:lnTo>
                    <a:pt x="250494" y="214731"/>
                  </a:lnTo>
                  <a:lnTo>
                    <a:pt x="295135" y="256451"/>
                  </a:lnTo>
                  <a:lnTo>
                    <a:pt x="343433" y="302196"/>
                  </a:lnTo>
                  <a:lnTo>
                    <a:pt x="393115" y="350100"/>
                  </a:lnTo>
                  <a:lnTo>
                    <a:pt x="441909" y="398259"/>
                  </a:lnTo>
                  <a:lnTo>
                    <a:pt x="487540" y="444792"/>
                  </a:lnTo>
                  <a:lnTo>
                    <a:pt x="527761" y="487781"/>
                  </a:lnTo>
                  <a:lnTo>
                    <a:pt x="560273" y="525373"/>
                  </a:lnTo>
                  <a:lnTo>
                    <a:pt x="561987" y="527685"/>
                  </a:lnTo>
                  <a:lnTo>
                    <a:pt x="561987" y="468312"/>
                  </a:lnTo>
                  <a:lnTo>
                    <a:pt x="517740" y="420522"/>
                  </a:lnTo>
                  <a:lnTo>
                    <a:pt x="471373" y="373100"/>
                  </a:lnTo>
                  <a:lnTo>
                    <a:pt x="421881" y="324116"/>
                  </a:lnTo>
                  <a:lnTo>
                    <a:pt x="371538" y="275488"/>
                  </a:lnTo>
                  <a:lnTo>
                    <a:pt x="322643" y="229095"/>
                  </a:lnTo>
                  <a:lnTo>
                    <a:pt x="277469" y="186842"/>
                  </a:lnTo>
                  <a:lnTo>
                    <a:pt x="238315" y="150622"/>
                  </a:lnTo>
                  <a:lnTo>
                    <a:pt x="220446" y="134264"/>
                  </a:lnTo>
                  <a:lnTo>
                    <a:pt x="233032" y="135597"/>
                  </a:lnTo>
                  <a:lnTo>
                    <a:pt x="297637" y="147396"/>
                  </a:lnTo>
                  <a:lnTo>
                    <a:pt x="371487" y="170840"/>
                  </a:lnTo>
                  <a:lnTo>
                    <a:pt x="409130" y="188175"/>
                  </a:lnTo>
                  <a:lnTo>
                    <a:pt x="445757" y="209918"/>
                  </a:lnTo>
                  <a:lnTo>
                    <a:pt x="480288" y="236562"/>
                  </a:lnTo>
                  <a:lnTo>
                    <a:pt x="511594" y="268605"/>
                  </a:lnTo>
                  <a:lnTo>
                    <a:pt x="538594" y="306552"/>
                  </a:lnTo>
                  <a:lnTo>
                    <a:pt x="560171" y="350888"/>
                  </a:lnTo>
                  <a:lnTo>
                    <a:pt x="575221" y="402132"/>
                  </a:lnTo>
                  <a:lnTo>
                    <a:pt x="582637" y="460768"/>
                  </a:lnTo>
                  <a:lnTo>
                    <a:pt x="582637" y="304330"/>
                  </a:lnTo>
                  <a:lnTo>
                    <a:pt x="541108" y="240728"/>
                  </a:lnTo>
                  <a:lnTo>
                    <a:pt x="510667" y="209600"/>
                  </a:lnTo>
                  <a:lnTo>
                    <a:pt x="477456" y="183146"/>
                  </a:lnTo>
                  <a:lnTo>
                    <a:pt x="442290" y="160997"/>
                  </a:lnTo>
                  <a:lnTo>
                    <a:pt x="406019" y="142760"/>
                  </a:lnTo>
                  <a:lnTo>
                    <a:pt x="369493" y="128079"/>
                  </a:lnTo>
                  <a:lnTo>
                    <a:pt x="314020" y="111594"/>
                  </a:lnTo>
                  <a:lnTo>
                    <a:pt x="298983" y="107784"/>
                  </a:lnTo>
                  <a:lnTo>
                    <a:pt x="237477" y="97078"/>
                  </a:lnTo>
                  <a:lnTo>
                    <a:pt x="191681" y="92887"/>
                  </a:lnTo>
                  <a:lnTo>
                    <a:pt x="168300" y="92189"/>
                  </a:lnTo>
                  <a:lnTo>
                    <a:pt x="167347" y="92125"/>
                  </a:lnTo>
                  <a:lnTo>
                    <a:pt x="166839" y="92125"/>
                  </a:lnTo>
                  <a:lnTo>
                    <a:pt x="166204" y="92252"/>
                  </a:lnTo>
                  <a:lnTo>
                    <a:pt x="165696" y="92176"/>
                  </a:lnTo>
                  <a:lnTo>
                    <a:pt x="162560" y="92964"/>
                  </a:lnTo>
                  <a:lnTo>
                    <a:pt x="159283" y="93599"/>
                  </a:lnTo>
                  <a:lnTo>
                    <a:pt x="158838" y="93891"/>
                  </a:lnTo>
                  <a:lnTo>
                    <a:pt x="158483" y="93980"/>
                  </a:lnTo>
                  <a:lnTo>
                    <a:pt x="156527" y="95440"/>
                  </a:lnTo>
                  <a:lnTo>
                    <a:pt x="153085" y="97739"/>
                  </a:lnTo>
                  <a:lnTo>
                    <a:pt x="152704" y="98298"/>
                  </a:lnTo>
                  <a:lnTo>
                    <a:pt x="152311" y="98590"/>
                  </a:lnTo>
                  <a:lnTo>
                    <a:pt x="151053" y="100711"/>
                  </a:lnTo>
                  <a:lnTo>
                    <a:pt x="148882" y="103898"/>
                  </a:lnTo>
                  <a:lnTo>
                    <a:pt x="148717" y="104673"/>
                  </a:lnTo>
                  <a:lnTo>
                    <a:pt x="148386" y="105232"/>
                  </a:lnTo>
                  <a:lnTo>
                    <a:pt x="147942" y="108407"/>
                  </a:lnTo>
                  <a:lnTo>
                    <a:pt x="147307" y="111467"/>
                  </a:lnTo>
                  <a:lnTo>
                    <a:pt x="147510" y="111480"/>
                  </a:lnTo>
                  <a:lnTo>
                    <a:pt x="147370" y="111518"/>
                  </a:lnTo>
                  <a:lnTo>
                    <a:pt x="147370" y="112509"/>
                  </a:lnTo>
                  <a:lnTo>
                    <a:pt x="147370" y="112674"/>
                  </a:lnTo>
                  <a:lnTo>
                    <a:pt x="147383" y="116535"/>
                  </a:lnTo>
                  <a:lnTo>
                    <a:pt x="150698" y="169278"/>
                  </a:lnTo>
                  <a:lnTo>
                    <a:pt x="159880" y="229717"/>
                  </a:lnTo>
                  <a:lnTo>
                    <a:pt x="178523" y="301320"/>
                  </a:lnTo>
                  <a:lnTo>
                    <a:pt x="192443" y="339013"/>
                  </a:lnTo>
                  <a:lnTo>
                    <a:pt x="209981" y="376720"/>
                  </a:lnTo>
                  <a:lnTo>
                    <a:pt x="231571" y="413524"/>
                  </a:lnTo>
                  <a:lnTo>
                    <a:pt x="257594" y="448500"/>
                  </a:lnTo>
                  <a:lnTo>
                    <a:pt x="288505" y="480733"/>
                  </a:lnTo>
                  <a:lnTo>
                    <a:pt x="324713" y="509282"/>
                  </a:lnTo>
                  <a:lnTo>
                    <a:pt x="366623" y="533222"/>
                  </a:lnTo>
                  <a:lnTo>
                    <a:pt x="414655" y="551649"/>
                  </a:lnTo>
                  <a:lnTo>
                    <a:pt x="469239" y="563638"/>
                  </a:lnTo>
                  <a:lnTo>
                    <a:pt x="530796" y="568236"/>
                  </a:lnTo>
                  <a:lnTo>
                    <a:pt x="587082" y="565238"/>
                  </a:lnTo>
                  <a:lnTo>
                    <a:pt x="598347" y="591388"/>
                  </a:lnTo>
                  <a:lnTo>
                    <a:pt x="614540" y="633844"/>
                  </a:lnTo>
                  <a:lnTo>
                    <a:pt x="631990" y="688047"/>
                  </a:lnTo>
                  <a:lnTo>
                    <a:pt x="647738" y="751039"/>
                  </a:lnTo>
                  <a:lnTo>
                    <a:pt x="658799" y="819823"/>
                  </a:lnTo>
                  <a:lnTo>
                    <a:pt x="661517" y="877176"/>
                  </a:lnTo>
                  <a:lnTo>
                    <a:pt x="655243" y="878598"/>
                  </a:lnTo>
                  <a:lnTo>
                    <a:pt x="597814" y="903185"/>
                  </a:lnTo>
                  <a:lnTo>
                    <a:pt x="536359" y="942187"/>
                  </a:lnTo>
                  <a:lnTo>
                    <a:pt x="515962" y="937171"/>
                  </a:lnTo>
                  <a:lnTo>
                    <a:pt x="486600" y="932129"/>
                  </a:lnTo>
                  <a:lnTo>
                    <a:pt x="450240" y="929170"/>
                  </a:lnTo>
                  <a:lnTo>
                    <a:pt x="408889" y="930402"/>
                  </a:lnTo>
                  <a:lnTo>
                    <a:pt x="364528" y="937920"/>
                  </a:lnTo>
                  <a:lnTo>
                    <a:pt x="319138" y="953833"/>
                  </a:lnTo>
                  <a:lnTo>
                    <a:pt x="274688" y="980249"/>
                  </a:lnTo>
                  <a:lnTo>
                    <a:pt x="233197" y="1019276"/>
                  </a:lnTo>
                  <a:lnTo>
                    <a:pt x="196634" y="1073010"/>
                  </a:lnTo>
                  <a:lnTo>
                    <a:pt x="170878" y="1078306"/>
                  </a:lnTo>
                  <a:lnTo>
                    <a:pt x="94919" y="1107211"/>
                  </a:lnTo>
                  <a:lnTo>
                    <a:pt x="55448" y="1134186"/>
                  </a:lnTo>
                  <a:lnTo>
                    <a:pt x="22148" y="1171778"/>
                  </a:lnTo>
                  <a:lnTo>
                    <a:pt x="381" y="1221663"/>
                  </a:lnTo>
                  <a:lnTo>
                    <a:pt x="17856" y="1245895"/>
                  </a:lnTo>
                  <a:lnTo>
                    <a:pt x="19519" y="1245870"/>
                  </a:lnTo>
                  <a:lnTo>
                    <a:pt x="1218158" y="1245870"/>
                  </a:lnTo>
                  <a:lnTo>
                    <a:pt x="1225715" y="1244346"/>
                  </a:lnTo>
                  <a:lnTo>
                    <a:pt x="1231887" y="1240167"/>
                  </a:lnTo>
                  <a:lnTo>
                    <a:pt x="1236052" y="1233970"/>
                  </a:lnTo>
                  <a:lnTo>
                    <a:pt x="1237576" y="1226400"/>
                  </a:lnTo>
                  <a:close/>
                </a:path>
              </a:pathLst>
            </a:custGeom>
            <a:solidFill>
              <a:srgbClr val="003A5C">
                <a:alpha val="58819"/>
              </a:srgbClr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29854" y="4962265"/>
            <a:ext cx="1037167" cy="49592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167" spc="320" dirty="0">
                <a:solidFill>
                  <a:schemeClr val="accent2">
                    <a:lumMod val="50000"/>
                  </a:schemeClr>
                </a:solidFill>
                <a:latin typeface="Verdana"/>
                <a:cs typeface="Verdana"/>
              </a:rPr>
              <a:t>L</a:t>
            </a:r>
            <a:r>
              <a:rPr sz="3167" spc="-73" dirty="0">
                <a:solidFill>
                  <a:schemeClr val="accent2">
                    <a:lumMod val="50000"/>
                  </a:schemeClr>
                </a:solidFill>
                <a:latin typeface="Verdana"/>
                <a:cs typeface="Verdana"/>
              </a:rPr>
              <a:t>a</a:t>
            </a:r>
            <a:r>
              <a:rPr sz="3167" spc="73" dirty="0">
                <a:solidFill>
                  <a:schemeClr val="accent2">
                    <a:lumMod val="50000"/>
                  </a:schemeClr>
                </a:solidFill>
                <a:latin typeface="Verdana"/>
                <a:cs typeface="Verdana"/>
              </a:rPr>
              <a:t>n</a:t>
            </a:r>
            <a:r>
              <a:rPr sz="3167" spc="57" dirty="0">
                <a:solidFill>
                  <a:schemeClr val="accent2">
                    <a:lumMod val="50000"/>
                  </a:schemeClr>
                </a:solidFill>
                <a:latin typeface="Verdana"/>
                <a:cs typeface="Verdana"/>
              </a:rPr>
              <a:t>d</a:t>
            </a:r>
            <a:endParaRPr sz="3167" dirty="0">
              <a:solidFill>
                <a:schemeClr val="accent2">
                  <a:lumMod val="50000"/>
                </a:schemeClr>
              </a:solidFill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95255" y="4409186"/>
            <a:ext cx="1574800" cy="1574800"/>
            <a:chOff x="742883" y="6613779"/>
            <a:chExt cx="2362200" cy="2362200"/>
          </a:xfrm>
        </p:grpSpPr>
        <p:sp>
          <p:nvSpPr>
            <p:cNvPr id="12" name="object 12"/>
            <p:cNvSpPr/>
            <p:nvPr/>
          </p:nvSpPr>
          <p:spPr>
            <a:xfrm>
              <a:off x="742883" y="6613779"/>
              <a:ext cx="2362200" cy="2362200"/>
            </a:xfrm>
            <a:custGeom>
              <a:avLst/>
              <a:gdLst/>
              <a:ahLst/>
              <a:cxnLst/>
              <a:rect l="l" t="t" r="r" b="b"/>
              <a:pathLst>
                <a:path w="2362200" h="2362200">
                  <a:moveTo>
                    <a:pt x="1181099" y="2362199"/>
                  </a:moveTo>
                  <a:lnTo>
                    <a:pt x="1132415" y="2361214"/>
                  </a:lnTo>
                  <a:lnTo>
                    <a:pt x="1084231" y="2358284"/>
                  </a:lnTo>
                  <a:lnTo>
                    <a:pt x="1036586" y="2353447"/>
                  </a:lnTo>
                  <a:lnTo>
                    <a:pt x="989519" y="2346741"/>
                  </a:lnTo>
                  <a:lnTo>
                    <a:pt x="943067" y="2338204"/>
                  </a:lnTo>
                  <a:lnTo>
                    <a:pt x="897267" y="2327873"/>
                  </a:lnTo>
                  <a:lnTo>
                    <a:pt x="852159" y="2315788"/>
                  </a:lnTo>
                  <a:lnTo>
                    <a:pt x="807780" y="2301986"/>
                  </a:lnTo>
                  <a:lnTo>
                    <a:pt x="764169" y="2286505"/>
                  </a:lnTo>
                  <a:lnTo>
                    <a:pt x="721362" y="2269383"/>
                  </a:lnTo>
                  <a:lnTo>
                    <a:pt x="679398" y="2250657"/>
                  </a:lnTo>
                  <a:lnTo>
                    <a:pt x="638316" y="2230367"/>
                  </a:lnTo>
                  <a:lnTo>
                    <a:pt x="598153" y="2208550"/>
                  </a:lnTo>
                  <a:lnTo>
                    <a:pt x="558946" y="2185243"/>
                  </a:lnTo>
                  <a:lnTo>
                    <a:pt x="520735" y="2160486"/>
                  </a:lnTo>
                  <a:lnTo>
                    <a:pt x="483557" y="2134316"/>
                  </a:lnTo>
                  <a:lnTo>
                    <a:pt x="447450" y="2106770"/>
                  </a:lnTo>
                  <a:lnTo>
                    <a:pt x="412452" y="2077888"/>
                  </a:lnTo>
                  <a:lnTo>
                    <a:pt x="378601" y="2047706"/>
                  </a:lnTo>
                  <a:lnTo>
                    <a:pt x="345936" y="2016263"/>
                  </a:lnTo>
                  <a:lnTo>
                    <a:pt x="314493" y="1983597"/>
                  </a:lnTo>
                  <a:lnTo>
                    <a:pt x="284311" y="1949747"/>
                  </a:lnTo>
                  <a:lnTo>
                    <a:pt x="255429" y="1914749"/>
                  </a:lnTo>
                  <a:lnTo>
                    <a:pt x="227883" y="1878642"/>
                  </a:lnTo>
                  <a:lnTo>
                    <a:pt x="201713" y="1841464"/>
                  </a:lnTo>
                  <a:lnTo>
                    <a:pt x="176955" y="1803252"/>
                  </a:lnTo>
                  <a:lnTo>
                    <a:pt x="153649" y="1764046"/>
                  </a:lnTo>
                  <a:lnTo>
                    <a:pt x="131832" y="1723883"/>
                  </a:lnTo>
                  <a:lnTo>
                    <a:pt x="111541" y="1682800"/>
                  </a:lnTo>
                  <a:lnTo>
                    <a:pt x="92816" y="1640837"/>
                  </a:lnTo>
                  <a:lnTo>
                    <a:pt x="75694" y="1598030"/>
                  </a:lnTo>
                  <a:lnTo>
                    <a:pt x="60213" y="1554418"/>
                  </a:lnTo>
                  <a:lnTo>
                    <a:pt x="46411" y="1510039"/>
                  </a:lnTo>
                  <a:lnTo>
                    <a:pt x="34325" y="1464931"/>
                  </a:lnTo>
                  <a:lnTo>
                    <a:pt x="23995" y="1419132"/>
                  </a:lnTo>
                  <a:lnTo>
                    <a:pt x="15458" y="1372680"/>
                  </a:lnTo>
                  <a:lnTo>
                    <a:pt x="8752" y="1325613"/>
                  </a:lnTo>
                  <a:lnTo>
                    <a:pt x="3915" y="1277968"/>
                  </a:lnTo>
                  <a:lnTo>
                    <a:pt x="985" y="1229784"/>
                  </a:lnTo>
                  <a:lnTo>
                    <a:pt x="0" y="1181099"/>
                  </a:lnTo>
                  <a:lnTo>
                    <a:pt x="985" y="1132415"/>
                  </a:lnTo>
                  <a:lnTo>
                    <a:pt x="3915" y="1084231"/>
                  </a:lnTo>
                  <a:lnTo>
                    <a:pt x="8752" y="1036586"/>
                  </a:lnTo>
                  <a:lnTo>
                    <a:pt x="15458" y="989519"/>
                  </a:lnTo>
                  <a:lnTo>
                    <a:pt x="23995" y="943067"/>
                  </a:lnTo>
                  <a:lnTo>
                    <a:pt x="34325" y="897267"/>
                  </a:lnTo>
                  <a:lnTo>
                    <a:pt x="46411" y="852159"/>
                  </a:lnTo>
                  <a:lnTo>
                    <a:pt x="60213" y="807780"/>
                  </a:lnTo>
                  <a:lnTo>
                    <a:pt x="75694" y="764169"/>
                  </a:lnTo>
                  <a:lnTo>
                    <a:pt x="92816" y="721362"/>
                  </a:lnTo>
                  <a:lnTo>
                    <a:pt x="111541" y="679398"/>
                  </a:lnTo>
                  <a:lnTo>
                    <a:pt x="131832" y="638316"/>
                  </a:lnTo>
                  <a:lnTo>
                    <a:pt x="153649" y="598153"/>
                  </a:lnTo>
                  <a:lnTo>
                    <a:pt x="176955" y="558946"/>
                  </a:lnTo>
                  <a:lnTo>
                    <a:pt x="201713" y="520735"/>
                  </a:lnTo>
                  <a:lnTo>
                    <a:pt x="227883" y="483557"/>
                  </a:lnTo>
                  <a:lnTo>
                    <a:pt x="255429" y="447450"/>
                  </a:lnTo>
                  <a:lnTo>
                    <a:pt x="284311" y="412452"/>
                  </a:lnTo>
                  <a:lnTo>
                    <a:pt x="314493" y="378601"/>
                  </a:lnTo>
                  <a:lnTo>
                    <a:pt x="345936" y="345936"/>
                  </a:lnTo>
                  <a:lnTo>
                    <a:pt x="378601" y="314493"/>
                  </a:lnTo>
                  <a:lnTo>
                    <a:pt x="412452" y="284311"/>
                  </a:lnTo>
                  <a:lnTo>
                    <a:pt x="447450" y="255429"/>
                  </a:lnTo>
                  <a:lnTo>
                    <a:pt x="483557" y="227883"/>
                  </a:lnTo>
                  <a:lnTo>
                    <a:pt x="520735" y="201713"/>
                  </a:lnTo>
                  <a:lnTo>
                    <a:pt x="558946" y="176955"/>
                  </a:lnTo>
                  <a:lnTo>
                    <a:pt x="598153" y="153649"/>
                  </a:lnTo>
                  <a:lnTo>
                    <a:pt x="638316" y="131832"/>
                  </a:lnTo>
                  <a:lnTo>
                    <a:pt x="679398" y="111541"/>
                  </a:lnTo>
                  <a:lnTo>
                    <a:pt x="721362" y="92816"/>
                  </a:lnTo>
                  <a:lnTo>
                    <a:pt x="764169" y="75694"/>
                  </a:lnTo>
                  <a:lnTo>
                    <a:pt x="807780" y="60213"/>
                  </a:lnTo>
                  <a:lnTo>
                    <a:pt x="852159" y="46411"/>
                  </a:lnTo>
                  <a:lnTo>
                    <a:pt x="897267" y="34325"/>
                  </a:lnTo>
                  <a:lnTo>
                    <a:pt x="943067" y="23995"/>
                  </a:lnTo>
                  <a:lnTo>
                    <a:pt x="989519" y="15458"/>
                  </a:lnTo>
                  <a:lnTo>
                    <a:pt x="1036586" y="8752"/>
                  </a:lnTo>
                  <a:lnTo>
                    <a:pt x="1084231" y="3915"/>
                  </a:lnTo>
                  <a:lnTo>
                    <a:pt x="1132415" y="985"/>
                  </a:lnTo>
                  <a:lnTo>
                    <a:pt x="1181099" y="0"/>
                  </a:lnTo>
                  <a:lnTo>
                    <a:pt x="1229784" y="985"/>
                  </a:lnTo>
                  <a:lnTo>
                    <a:pt x="1277968" y="3915"/>
                  </a:lnTo>
                  <a:lnTo>
                    <a:pt x="1325613" y="8752"/>
                  </a:lnTo>
                  <a:lnTo>
                    <a:pt x="1372680" y="15458"/>
                  </a:lnTo>
                  <a:lnTo>
                    <a:pt x="1419132" y="23995"/>
                  </a:lnTo>
                  <a:lnTo>
                    <a:pt x="1464931" y="34325"/>
                  </a:lnTo>
                  <a:lnTo>
                    <a:pt x="1510039" y="46411"/>
                  </a:lnTo>
                  <a:lnTo>
                    <a:pt x="1554418" y="60213"/>
                  </a:lnTo>
                  <a:lnTo>
                    <a:pt x="1598030" y="75694"/>
                  </a:lnTo>
                  <a:lnTo>
                    <a:pt x="1640837" y="92816"/>
                  </a:lnTo>
                  <a:lnTo>
                    <a:pt x="1682800" y="111541"/>
                  </a:lnTo>
                  <a:lnTo>
                    <a:pt x="1723883" y="131832"/>
                  </a:lnTo>
                  <a:lnTo>
                    <a:pt x="1764046" y="153649"/>
                  </a:lnTo>
                  <a:lnTo>
                    <a:pt x="1803252" y="176955"/>
                  </a:lnTo>
                  <a:lnTo>
                    <a:pt x="1841464" y="201713"/>
                  </a:lnTo>
                  <a:lnTo>
                    <a:pt x="1878642" y="227883"/>
                  </a:lnTo>
                  <a:lnTo>
                    <a:pt x="1914749" y="255429"/>
                  </a:lnTo>
                  <a:lnTo>
                    <a:pt x="1949747" y="284311"/>
                  </a:lnTo>
                  <a:lnTo>
                    <a:pt x="1983597" y="314493"/>
                  </a:lnTo>
                  <a:lnTo>
                    <a:pt x="2016263" y="345936"/>
                  </a:lnTo>
                  <a:lnTo>
                    <a:pt x="2047706" y="378601"/>
                  </a:lnTo>
                  <a:lnTo>
                    <a:pt x="2077888" y="412452"/>
                  </a:lnTo>
                  <a:lnTo>
                    <a:pt x="2106770" y="447450"/>
                  </a:lnTo>
                  <a:lnTo>
                    <a:pt x="2134316" y="483557"/>
                  </a:lnTo>
                  <a:lnTo>
                    <a:pt x="2160486" y="520735"/>
                  </a:lnTo>
                  <a:lnTo>
                    <a:pt x="2185243" y="558946"/>
                  </a:lnTo>
                  <a:lnTo>
                    <a:pt x="2208550" y="598153"/>
                  </a:lnTo>
                  <a:lnTo>
                    <a:pt x="2230367" y="638316"/>
                  </a:lnTo>
                  <a:lnTo>
                    <a:pt x="2250657" y="679398"/>
                  </a:lnTo>
                  <a:lnTo>
                    <a:pt x="2269383" y="721362"/>
                  </a:lnTo>
                  <a:lnTo>
                    <a:pt x="2286505" y="764169"/>
                  </a:lnTo>
                  <a:lnTo>
                    <a:pt x="2301986" y="807780"/>
                  </a:lnTo>
                  <a:lnTo>
                    <a:pt x="2315788" y="852159"/>
                  </a:lnTo>
                  <a:lnTo>
                    <a:pt x="2327873" y="897267"/>
                  </a:lnTo>
                  <a:lnTo>
                    <a:pt x="2338204" y="943067"/>
                  </a:lnTo>
                  <a:lnTo>
                    <a:pt x="2346741" y="989519"/>
                  </a:lnTo>
                  <a:lnTo>
                    <a:pt x="2353447" y="1036586"/>
                  </a:lnTo>
                  <a:lnTo>
                    <a:pt x="2358284" y="1084231"/>
                  </a:lnTo>
                  <a:lnTo>
                    <a:pt x="2361214" y="1132415"/>
                  </a:lnTo>
                  <a:lnTo>
                    <a:pt x="2362199" y="1181099"/>
                  </a:lnTo>
                  <a:lnTo>
                    <a:pt x="2361214" y="1229784"/>
                  </a:lnTo>
                  <a:lnTo>
                    <a:pt x="2358284" y="1277968"/>
                  </a:lnTo>
                  <a:lnTo>
                    <a:pt x="2353447" y="1325613"/>
                  </a:lnTo>
                  <a:lnTo>
                    <a:pt x="2346741" y="1372680"/>
                  </a:lnTo>
                  <a:lnTo>
                    <a:pt x="2338204" y="1419132"/>
                  </a:lnTo>
                  <a:lnTo>
                    <a:pt x="2327873" y="1464931"/>
                  </a:lnTo>
                  <a:lnTo>
                    <a:pt x="2315788" y="1510039"/>
                  </a:lnTo>
                  <a:lnTo>
                    <a:pt x="2301986" y="1554418"/>
                  </a:lnTo>
                  <a:lnTo>
                    <a:pt x="2286505" y="1598030"/>
                  </a:lnTo>
                  <a:lnTo>
                    <a:pt x="2269383" y="1640837"/>
                  </a:lnTo>
                  <a:lnTo>
                    <a:pt x="2250657" y="1682800"/>
                  </a:lnTo>
                  <a:lnTo>
                    <a:pt x="2230367" y="1723883"/>
                  </a:lnTo>
                  <a:lnTo>
                    <a:pt x="2208550" y="1764046"/>
                  </a:lnTo>
                  <a:lnTo>
                    <a:pt x="2185243" y="1803252"/>
                  </a:lnTo>
                  <a:lnTo>
                    <a:pt x="2160486" y="1841464"/>
                  </a:lnTo>
                  <a:lnTo>
                    <a:pt x="2134316" y="1878642"/>
                  </a:lnTo>
                  <a:lnTo>
                    <a:pt x="2106770" y="1914749"/>
                  </a:lnTo>
                  <a:lnTo>
                    <a:pt x="2077888" y="1949747"/>
                  </a:lnTo>
                  <a:lnTo>
                    <a:pt x="2047706" y="1983597"/>
                  </a:lnTo>
                  <a:lnTo>
                    <a:pt x="2016263" y="2016263"/>
                  </a:lnTo>
                  <a:lnTo>
                    <a:pt x="1983597" y="2047706"/>
                  </a:lnTo>
                  <a:lnTo>
                    <a:pt x="1949747" y="2077888"/>
                  </a:lnTo>
                  <a:lnTo>
                    <a:pt x="1914749" y="2106770"/>
                  </a:lnTo>
                  <a:lnTo>
                    <a:pt x="1878642" y="2134316"/>
                  </a:lnTo>
                  <a:lnTo>
                    <a:pt x="1841464" y="2160486"/>
                  </a:lnTo>
                  <a:lnTo>
                    <a:pt x="1803252" y="2185243"/>
                  </a:lnTo>
                  <a:lnTo>
                    <a:pt x="1764046" y="2208550"/>
                  </a:lnTo>
                  <a:lnTo>
                    <a:pt x="1723883" y="2230367"/>
                  </a:lnTo>
                  <a:lnTo>
                    <a:pt x="1682800" y="2250657"/>
                  </a:lnTo>
                  <a:lnTo>
                    <a:pt x="1640837" y="2269383"/>
                  </a:lnTo>
                  <a:lnTo>
                    <a:pt x="1598030" y="2286505"/>
                  </a:lnTo>
                  <a:lnTo>
                    <a:pt x="1554418" y="2301986"/>
                  </a:lnTo>
                  <a:lnTo>
                    <a:pt x="1510039" y="2315788"/>
                  </a:lnTo>
                  <a:lnTo>
                    <a:pt x="1464931" y="2327873"/>
                  </a:lnTo>
                  <a:lnTo>
                    <a:pt x="1419132" y="2338204"/>
                  </a:lnTo>
                  <a:lnTo>
                    <a:pt x="1372680" y="2346741"/>
                  </a:lnTo>
                  <a:lnTo>
                    <a:pt x="1325613" y="2353447"/>
                  </a:lnTo>
                  <a:lnTo>
                    <a:pt x="1277968" y="2358284"/>
                  </a:lnTo>
                  <a:lnTo>
                    <a:pt x="1229784" y="2361214"/>
                  </a:lnTo>
                  <a:lnTo>
                    <a:pt x="1181099" y="2362199"/>
                  </a:lnTo>
                  <a:close/>
                </a:path>
              </a:pathLst>
            </a:custGeom>
            <a:solidFill>
              <a:srgbClr val="ECEBE2">
                <a:alpha val="36859"/>
              </a:srgbClr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7513" y="7055331"/>
              <a:ext cx="1066165" cy="1483360"/>
            </a:xfrm>
            <a:custGeom>
              <a:avLst/>
              <a:gdLst/>
              <a:ahLst/>
              <a:cxnLst/>
              <a:rect l="l" t="t" r="r" b="b"/>
              <a:pathLst>
                <a:path w="1066164" h="1483359">
                  <a:moveTo>
                    <a:pt x="826452" y="948156"/>
                  </a:moveTo>
                  <a:lnTo>
                    <a:pt x="824103" y="936459"/>
                  </a:lnTo>
                  <a:lnTo>
                    <a:pt x="817676" y="926884"/>
                  </a:lnTo>
                  <a:lnTo>
                    <a:pt x="808151" y="920445"/>
                  </a:lnTo>
                  <a:lnTo>
                    <a:pt x="796493" y="918070"/>
                  </a:lnTo>
                  <a:lnTo>
                    <a:pt x="784834" y="920445"/>
                  </a:lnTo>
                  <a:lnTo>
                    <a:pt x="775296" y="926884"/>
                  </a:lnTo>
                  <a:lnTo>
                    <a:pt x="768883" y="936447"/>
                  </a:lnTo>
                  <a:lnTo>
                    <a:pt x="766521" y="948156"/>
                  </a:lnTo>
                  <a:lnTo>
                    <a:pt x="761771" y="995324"/>
                  </a:lnTo>
                  <a:lnTo>
                    <a:pt x="748144" y="1039279"/>
                  </a:lnTo>
                  <a:lnTo>
                    <a:pt x="726605" y="1079093"/>
                  </a:lnTo>
                  <a:lnTo>
                    <a:pt x="698068" y="1113790"/>
                  </a:lnTo>
                  <a:lnTo>
                    <a:pt x="663511" y="1142428"/>
                  </a:lnTo>
                  <a:lnTo>
                    <a:pt x="623849" y="1164056"/>
                  </a:lnTo>
                  <a:lnTo>
                    <a:pt x="580059" y="1177734"/>
                  </a:lnTo>
                  <a:lnTo>
                    <a:pt x="533069" y="1182509"/>
                  </a:lnTo>
                  <a:lnTo>
                    <a:pt x="521398" y="1184871"/>
                  </a:lnTo>
                  <a:lnTo>
                    <a:pt x="511873" y="1191323"/>
                  </a:lnTo>
                  <a:lnTo>
                    <a:pt x="505460" y="1200886"/>
                  </a:lnTo>
                  <a:lnTo>
                    <a:pt x="503097" y="1212596"/>
                  </a:lnTo>
                  <a:lnTo>
                    <a:pt x="505460" y="1224305"/>
                  </a:lnTo>
                  <a:lnTo>
                    <a:pt x="511873" y="1233868"/>
                  </a:lnTo>
                  <a:lnTo>
                    <a:pt x="521398" y="1240320"/>
                  </a:lnTo>
                  <a:lnTo>
                    <a:pt x="533069" y="1242682"/>
                  </a:lnTo>
                  <a:lnTo>
                    <a:pt x="580593" y="1238821"/>
                  </a:lnTo>
                  <a:lnTo>
                    <a:pt x="625703" y="1227645"/>
                  </a:lnTo>
                  <a:lnTo>
                    <a:pt x="667778" y="1209763"/>
                  </a:lnTo>
                  <a:lnTo>
                    <a:pt x="706221" y="1185786"/>
                  </a:lnTo>
                  <a:lnTo>
                    <a:pt x="740422" y="1156322"/>
                  </a:lnTo>
                  <a:lnTo>
                    <a:pt x="769772" y="1121994"/>
                  </a:lnTo>
                  <a:lnTo>
                    <a:pt x="793661" y="1083398"/>
                  </a:lnTo>
                  <a:lnTo>
                    <a:pt x="811479" y="1041158"/>
                  </a:lnTo>
                  <a:lnTo>
                    <a:pt x="822604" y="995870"/>
                  </a:lnTo>
                  <a:lnTo>
                    <a:pt x="826452" y="948156"/>
                  </a:lnTo>
                  <a:close/>
                </a:path>
                <a:path w="1066164" h="1483359">
                  <a:moveTo>
                    <a:pt x="1066126" y="948105"/>
                  </a:moveTo>
                  <a:lnTo>
                    <a:pt x="1063180" y="907072"/>
                  </a:lnTo>
                  <a:lnTo>
                    <a:pt x="1054722" y="862368"/>
                  </a:lnTo>
                  <a:lnTo>
                    <a:pt x="1041285" y="814539"/>
                  </a:lnTo>
                  <a:lnTo>
                    <a:pt x="1023404" y="764082"/>
                  </a:lnTo>
                  <a:lnTo>
                    <a:pt x="1006195" y="722579"/>
                  </a:lnTo>
                  <a:lnTo>
                    <a:pt x="1006195" y="948105"/>
                  </a:lnTo>
                  <a:lnTo>
                    <a:pt x="1003744" y="996607"/>
                  </a:lnTo>
                  <a:lnTo>
                    <a:pt x="996569" y="1043711"/>
                  </a:lnTo>
                  <a:lnTo>
                    <a:pt x="984885" y="1089202"/>
                  </a:lnTo>
                  <a:lnTo>
                    <a:pt x="968959" y="1132827"/>
                  </a:lnTo>
                  <a:lnTo>
                    <a:pt x="949007" y="1174343"/>
                  </a:lnTo>
                  <a:lnTo>
                    <a:pt x="925283" y="1213510"/>
                  </a:lnTo>
                  <a:lnTo>
                    <a:pt x="898017" y="1250086"/>
                  </a:lnTo>
                  <a:lnTo>
                    <a:pt x="867460" y="1283843"/>
                  </a:lnTo>
                  <a:lnTo>
                    <a:pt x="833843" y="1314526"/>
                  </a:lnTo>
                  <a:lnTo>
                    <a:pt x="797407" y="1341894"/>
                  </a:lnTo>
                  <a:lnTo>
                    <a:pt x="758405" y="1365719"/>
                  </a:lnTo>
                  <a:lnTo>
                    <a:pt x="717054" y="1385747"/>
                  </a:lnTo>
                  <a:lnTo>
                    <a:pt x="673608" y="1401737"/>
                  </a:lnTo>
                  <a:lnTo>
                    <a:pt x="628294" y="1413471"/>
                  </a:lnTo>
                  <a:lnTo>
                    <a:pt x="581367" y="1420672"/>
                  </a:lnTo>
                  <a:lnTo>
                    <a:pt x="533069" y="1423136"/>
                  </a:lnTo>
                  <a:lnTo>
                    <a:pt x="484759" y="1420672"/>
                  </a:lnTo>
                  <a:lnTo>
                    <a:pt x="437832" y="1413471"/>
                  </a:lnTo>
                  <a:lnTo>
                    <a:pt x="392531" y="1401737"/>
                  </a:lnTo>
                  <a:lnTo>
                    <a:pt x="349072" y="1385747"/>
                  </a:lnTo>
                  <a:lnTo>
                    <a:pt x="307733" y="1365719"/>
                  </a:lnTo>
                  <a:lnTo>
                    <a:pt x="268719" y="1341894"/>
                  </a:lnTo>
                  <a:lnTo>
                    <a:pt x="232283" y="1314526"/>
                  </a:lnTo>
                  <a:lnTo>
                    <a:pt x="198666" y="1283843"/>
                  </a:lnTo>
                  <a:lnTo>
                    <a:pt x="168109" y="1250086"/>
                  </a:lnTo>
                  <a:lnTo>
                    <a:pt x="140855" y="1213510"/>
                  </a:lnTo>
                  <a:lnTo>
                    <a:pt x="117119" y="1174343"/>
                  </a:lnTo>
                  <a:lnTo>
                    <a:pt x="97180" y="1132827"/>
                  </a:lnTo>
                  <a:lnTo>
                    <a:pt x="81241" y="1089202"/>
                  </a:lnTo>
                  <a:lnTo>
                    <a:pt x="69570" y="1043711"/>
                  </a:lnTo>
                  <a:lnTo>
                    <a:pt x="62382" y="996607"/>
                  </a:lnTo>
                  <a:lnTo>
                    <a:pt x="59944" y="948105"/>
                  </a:lnTo>
                  <a:lnTo>
                    <a:pt x="62661" y="911364"/>
                  </a:lnTo>
                  <a:lnTo>
                    <a:pt x="70523" y="870978"/>
                  </a:lnTo>
                  <a:lnTo>
                    <a:pt x="83019" y="827430"/>
                  </a:lnTo>
                  <a:lnTo>
                    <a:pt x="99669" y="781215"/>
                  </a:lnTo>
                  <a:lnTo>
                    <a:pt x="119989" y="732802"/>
                  </a:lnTo>
                  <a:lnTo>
                    <a:pt x="143497" y="682701"/>
                  </a:lnTo>
                  <a:lnTo>
                    <a:pt x="169684" y="631405"/>
                  </a:lnTo>
                  <a:lnTo>
                    <a:pt x="198069" y="579399"/>
                  </a:lnTo>
                  <a:lnTo>
                    <a:pt x="228180" y="527177"/>
                  </a:lnTo>
                  <a:lnTo>
                    <a:pt x="259511" y="475221"/>
                  </a:lnTo>
                  <a:lnTo>
                    <a:pt x="291592" y="424040"/>
                  </a:lnTo>
                  <a:lnTo>
                    <a:pt x="323913" y="374103"/>
                  </a:lnTo>
                  <a:lnTo>
                    <a:pt x="356006" y="325920"/>
                  </a:lnTo>
                  <a:lnTo>
                    <a:pt x="387375" y="279971"/>
                  </a:lnTo>
                  <a:lnTo>
                    <a:pt x="417525" y="236740"/>
                  </a:lnTo>
                  <a:lnTo>
                    <a:pt x="445985" y="196735"/>
                  </a:lnTo>
                  <a:lnTo>
                    <a:pt x="472262" y="160451"/>
                  </a:lnTo>
                  <a:lnTo>
                    <a:pt x="495846" y="128346"/>
                  </a:lnTo>
                  <a:lnTo>
                    <a:pt x="533069" y="78727"/>
                  </a:lnTo>
                  <a:lnTo>
                    <a:pt x="549846" y="100952"/>
                  </a:lnTo>
                  <a:lnTo>
                    <a:pt x="593877" y="160451"/>
                  </a:lnTo>
                  <a:lnTo>
                    <a:pt x="620141" y="196735"/>
                  </a:lnTo>
                  <a:lnTo>
                    <a:pt x="648601" y="236740"/>
                  </a:lnTo>
                  <a:lnTo>
                    <a:pt x="678446" y="279514"/>
                  </a:lnTo>
                  <a:lnTo>
                    <a:pt x="710120" y="325920"/>
                  </a:lnTo>
                  <a:lnTo>
                    <a:pt x="742213" y="374103"/>
                  </a:lnTo>
                  <a:lnTo>
                    <a:pt x="774534" y="424040"/>
                  </a:lnTo>
                  <a:lnTo>
                    <a:pt x="806615" y="475221"/>
                  </a:lnTo>
                  <a:lnTo>
                    <a:pt x="837946" y="527177"/>
                  </a:lnTo>
                  <a:lnTo>
                    <a:pt x="868057" y="579399"/>
                  </a:lnTo>
                  <a:lnTo>
                    <a:pt x="896454" y="631405"/>
                  </a:lnTo>
                  <a:lnTo>
                    <a:pt x="922642" y="682701"/>
                  </a:lnTo>
                  <a:lnTo>
                    <a:pt x="946137" y="732802"/>
                  </a:lnTo>
                  <a:lnTo>
                    <a:pt x="966457" y="781215"/>
                  </a:lnTo>
                  <a:lnTo>
                    <a:pt x="983107" y="827430"/>
                  </a:lnTo>
                  <a:lnTo>
                    <a:pt x="995603" y="870978"/>
                  </a:lnTo>
                  <a:lnTo>
                    <a:pt x="1003465" y="911364"/>
                  </a:lnTo>
                  <a:lnTo>
                    <a:pt x="1006195" y="948105"/>
                  </a:lnTo>
                  <a:lnTo>
                    <a:pt x="1006195" y="722579"/>
                  </a:lnTo>
                  <a:lnTo>
                    <a:pt x="976477" y="657453"/>
                  </a:lnTo>
                  <a:lnTo>
                    <a:pt x="948499" y="602335"/>
                  </a:lnTo>
                  <a:lnTo>
                    <a:pt x="918248" y="546709"/>
                  </a:lnTo>
                  <a:lnTo>
                    <a:pt x="886244" y="491109"/>
                  </a:lnTo>
                  <a:lnTo>
                    <a:pt x="853033" y="436054"/>
                  </a:lnTo>
                  <a:lnTo>
                    <a:pt x="819162" y="382092"/>
                  </a:lnTo>
                  <a:lnTo>
                    <a:pt x="785152" y="329742"/>
                  </a:lnTo>
                  <a:lnTo>
                    <a:pt x="751560" y="279527"/>
                  </a:lnTo>
                  <a:lnTo>
                    <a:pt x="718908" y="231978"/>
                  </a:lnTo>
                  <a:lnTo>
                    <a:pt x="687743" y="187617"/>
                  </a:lnTo>
                  <a:lnTo>
                    <a:pt x="658609" y="146977"/>
                  </a:lnTo>
                  <a:lnTo>
                    <a:pt x="632053" y="110591"/>
                  </a:lnTo>
                  <a:lnTo>
                    <a:pt x="608406" y="78727"/>
                  </a:lnTo>
                  <a:lnTo>
                    <a:pt x="573138" y="32194"/>
                  </a:lnTo>
                  <a:lnTo>
                    <a:pt x="546036" y="2717"/>
                  </a:lnTo>
                  <a:lnTo>
                    <a:pt x="533069" y="0"/>
                  </a:lnTo>
                  <a:lnTo>
                    <a:pt x="520103" y="2717"/>
                  </a:lnTo>
                  <a:lnTo>
                    <a:pt x="492988" y="32194"/>
                  </a:lnTo>
                  <a:lnTo>
                    <a:pt x="457542" y="78968"/>
                  </a:lnTo>
                  <a:lnTo>
                    <a:pt x="434086" y="110578"/>
                  </a:lnTo>
                  <a:lnTo>
                    <a:pt x="407517" y="146964"/>
                  </a:lnTo>
                  <a:lnTo>
                    <a:pt x="378383" y="187604"/>
                  </a:lnTo>
                  <a:lnTo>
                    <a:pt x="347218" y="231965"/>
                  </a:lnTo>
                  <a:lnTo>
                    <a:pt x="314579" y="279514"/>
                  </a:lnTo>
                  <a:lnTo>
                    <a:pt x="280974" y="329730"/>
                  </a:lnTo>
                  <a:lnTo>
                    <a:pt x="246976" y="382092"/>
                  </a:lnTo>
                  <a:lnTo>
                    <a:pt x="213093" y="436054"/>
                  </a:lnTo>
                  <a:lnTo>
                    <a:pt x="179882" y="491096"/>
                  </a:lnTo>
                  <a:lnTo>
                    <a:pt x="147878" y="546696"/>
                  </a:lnTo>
                  <a:lnTo>
                    <a:pt x="117627" y="602322"/>
                  </a:lnTo>
                  <a:lnTo>
                    <a:pt x="89649" y="657453"/>
                  </a:lnTo>
                  <a:lnTo>
                    <a:pt x="64503" y="711542"/>
                  </a:lnTo>
                  <a:lnTo>
                    <a:pt x="42722" y="764082"/>
                  </a:lnTo>
                  <a:lnTo>
                    <a:pt x="24841" y="814539"/>
                  </a:lnTo>
                  <a:lnTo>
                    <a:pt x="11404" y="862368"/>
                  </a:lnTo>
                  <a:lnTo>
                    <a:pt x="2946" y="907072"/>
                  </a:lnTo>
                  <a:lnTo>
                    <a:pt x="0" y="948105"/>
                  </a:lnTo>
                  <a:lnTo>
                    <a:pt x="2184" y="996746"/>
                  </a:lnTo>
                  <a:lnTo>
                    <a:pt x="8610" y="1044181"/>
                  </a:lnTo>
                  <a:lnTo>
                    <a:pt x="19075" y="1090218"/>
                  </a:lnTo>
                  <a:lnTo>
                    <a:pt x="33413" y="1134656"/>
                  </a:lnTo>
                  <a:lnTo>
                    <a:pt x="51409" y="1177328"/>
                  </a:lnTo>
                  <a:lnTo>
                    <a:pt x="72885" y="1218018"/>
                  </a:lnTo>
                  <a:lnTo>
                    <a:pt x="97663" y="1256550"/>
                  </a:lnTo>
                  <a:lnTo>
                    <a:pt x="125526" y="1292733"/>
                  </a:lnTo>
                  <a:lnTo>
                    <a:pt x="156311" y="1326375"/>
                  </a:lnTo>
                  <a:lnTo>
                    <a:pt x="189814" y="1357274"/>
                  </a:lnTo>
                  <a:lnTo>
                    <a:pt x="225856" y="1385265"/>
                  </a:lnTo>
                  <a:lnTo>
                    <a:pt x="264223" y="1410131"/>
                  </a:lnTo>
                  <a:lnTo>
                    <a:pt x="304761" y="1431696"/>
                  </a:lnTo>
                  <a:lnTo>
                    <a:pt x="347256" y="1449768"/>
                  </a:lnTo>
                  <a:lnTo>
                    <a:pt x="391515" y="1464157"/>
                  </a:lnTo>
                  <a:lnTo>
                    <a:pt x="437375" y="1474673"/>
                  </a:lnTo>
                  <a:lnTo>
                    <a:pt x="484619" y="1481124"/>
                  </a:lnTo>
                  <a:lnTo>
                    <a:pt x="533069" y="1483309"/>
                  </a:lnTo>
                  <a:lnTo>
                    <a:pt x="581520" y="1481124"/>
                  </a:lnTo>
                  <a:lnTo>
                    <a:pt x="628764" y="1474673"/>
                  </a:lnTo>
                  <a:lnTo>
                    <a:pt x="674611" y="1464157"/>
                  </a:lnTo>
                  <a:lnTo>
                    <a:pt x="718883" y="1449768"/>
                  </a:lnTo>
                  <a:lnTo>
                    <a:pt x="761365" y="1431696"/>
                  </a:lnTo>
                  <a:lnTo>
                    <a:pt x="801903" y="1410131"/>
                  </a:lnTo>
                  <a:lnTo>
                    <a:pt x="840282" y="1385265"/>
                  </a:lnTo>
                  <a:lnTo>
                    <a:pt x="876312" y="1357274"/>
                  </a:lnTo>
                  <a:lnTo>
                    <a:pt x="909815" y="1326375"/>
                  </a:lnTo>
                  <a:lnTo>
                    <a:pt x="940600" y="1292733"/>
                  </a:lnTo>
                  <a:lnTo>
                    <a:pt x="968476" y="1256550"/>
                  </a:lnTo>
                  <a:lnTo>
                    <a:pt x="993241" y="1218018"/>
                  </a:lnTo>
                  <a:lnTo>
                    <a:pt x="1014717" y="1177328"/>
                  </a:lnTo>
                  <a:lnTo>
                    <a:pt x="1032725" y="1134656"/>
                  </a:lnTo>
                  <a:lnTo>
                    <a:pt x="1047051" y="1090218"/>
                  </a:lnTo>
                  <a:lnTo>
                    <a:pt x="1057516" y="1044181"/>
                  </a:lnTo>
                  <a:lnTo>
                    <a:pt x="1063942" y="996746"/>
                  </a:lnTo>
                  <a:lnTo>
                    <a:pt x="1066126" y="948105"/>
                  </a:lnTo>
                  <a:close/>
                </a:path>
              </a:pathLst>
            </a:custGeom>
            <a:solidFill>
              <a:srgbClr val="003A5C">
                <a:alpha val="58819"/>
              </a:srgbClr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97610" y="4955086"/>
            <a:ext cx="1267883" cy="497210"/>
          </a:xfrm>
          <a:prstGeom prst="rect">
            <a:avLst/>
          </a:prstGeom>
        </p:spPr>
        <p:txBody>
          <a:bodyPr vert="horz" wrap="square" lIns="0" tIns="9737" rIns="0" bIns="0" rtlCol="0">
            <a:spAutoFit/>
          </a:bodyPr>
          <a:lstStyle/>
          <a:p>
            <a:pPr marL="8467">
              <a:spcBef>
                <a:spcPts val="77"/>
              </a:spcBef>
            </a:pPr>
            <a:r>
              <a:rPr sz="3167" spc="453" dirty="0">
                <a:solidFill>
                  <a:srgbClr val="00B0F0"/>
                </a:solidFill>
                <a:latin typeface="Verdana"/>
                <a:cs typeface="Verdana"/>
              </a:rPr>
              <a:t>W</a:t>
            </a:r>
            <a:r>
              <a:rPr sz="3167" spc="-63" dirty="0">
                <a:solidFill>
                  <a:srgbClr val="00B0F0"/>
                </a:solidFill>
                <a:latin typeface="Verdana"/>
                <a:cs typeface="Verdana"/>
              </a:rPr>
              <a:t>a</a:t>
            </a:r>
            <a:r>
              <a:rPr sz="3167" spc="-53" dirty="0">
                <a:solidFill>
                  <a:srgbClr val="00B0F0"/>
                </a:solidFill>
                <a:latin typeface="Verdana"/>
                <a:cs typeface="Verdana"/>
              </a:rPr>
              <a:t>t</a:t>
            </a:r>
            <a:r>
              <a:rPr sz="3167" spc="-43" dirty="0">
                <a:solidFill>
                  <a:srgbClr val="00B0F0"/>
                </a:solidFill>
                <a:latin typeface="Verdana"/>
                <a:cs typeface="Verdana"/>
              </a:rPr>
              <a:t>e</a:t>
            </a:r>
            <a:r>
              <a:rPr sz="3167" spc="30" dirty="0">
                <a:solidFill>
                  <a:srgbClr val="00B0F0"/>
                </a:solidFill>
                <a:latin typeface="Verdana"/>
                <a:cs typeface="Verdana"/>
              </a:rPr>
              <a:t>r</a:t>
            </a:r>
            <a:endParaRPr sz="3167" dirty="0">
              <a:solidFill>
                <a:srgbClr val="00B0F0"/>
              </a:solidFill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90212" y="4398259"/>
            <a:ext cx="1574800" cy="1574800"/>
            <a:chOff x="6281808" y="6613779"/>
            <a:chExt cx="2362200" cy="2362200"/>
          </a:xfrm>
        </p:grpSpPr>
        <p:sp>
          <p:nvSpPr>
            <p:cNvPr id="16" name="object 16"/>
            <p:cNvSpPr/>
            <p:nvPr/>
          </p:nvSpPr>
          <p:spPr>
            <a:xfrm>
              <a:off x="6281808" y="6613779"/>
              <a:ext cx="2362200" cy="2362200"/>
            </a:xfrm>
            <a:custGeom>
              <a:avLst/>
              <a:gdLst/>
              <a:ahLst/>
              <a:cxnLst/>
              <a:rect l="l" t="t" r="r" b="b"/>
              <a:pathLst>
                <a:path w="2362200" h="2362200">
                  <a:moveTo>
                    <a:pt x="1181099" y="2362199"/>
                  </a:moveTo>
                  <a:lnTo>
                    <a:pt x="1132415" y="2361214"/>
                  </a:lnTo>
                  <a:lnTo>
                    <a:pt x="1084231" y="2358284"/>
                  </a:lnTo>
                  <a:lnTo>
                    <a:pt x="1036586" y="2353447"/>
                  </a:lnTo>
                  <a:lnTo>
                    <a:pt x="989519" y="2346741"/>
                  </a:lnTo>
                  <a:lnTo>
                    <a:pt x="943067" y="2338204"/>
                  </a:lnTo>
                  <a:lnTo>
                    <a:pt x="897267" y="2327873"/>
                  </a:lnTo>
                  <a:lnTo>
                    <a:pt x="852159" y="2315788"/>
                  </a:lnTo>
                  <a:lnTo>
                    <a:pt x="807780" y="2301986"/>
                  </a:lnTo>
                  <a:lnTo>
                    <a:pt x="764169" y="2286505"/>
                  </a:lnTo>
                  <a:lnTo>
                    <a:pt x="721362" y="2269383"/>
                  </a:lnTo>
                  <a:lnTo>
                    <a:pt x="679398" y="2250657"/>
                  </a:lnTo>
                  <a:lnTo>
                    <a:pt x="638316" y="2230367"/>
                  </a:lnTo>
                  <a:lnTo>
                    <a:pt x="598153" y="2208550"/>
                  </a:lnTo>
                  <a:lnTo>
                    <a:pt x="558946" y="2185243"/>
                  </a:lnTo>
                  <a:lnTo>
                    <a:pt x="520735" y="2160486"/>
                  </a:lnTo>
                  <a:lnTo>
                    <a:pt x="483557" y="2134316"/>
                  </a:lnTo>
                  <a:lnTo>
                    <a:pt x="447450" y="2106770"/>
                  </a:lnTo>
                  <a:lnTo>
                    <a:pt x="412452" y="2077888"/>
                  </a:lnTo>
                  <a:lnTo>
                    <a:pt x="378601" y="2047706"/>
                  </a:lnTo>
                  <a:lnTo>
                    <a:pt x="345936" y="2016263"/>
                  </a:lnTo>
                  <a:lnTo>
                    <a:pt x="314493" y="1983597"/>
                  </a:lnTo>
                  <a:lnTo>
                    <a:pt x="284311" y="1949747"/>
                  </a:lnTo>
                  <a:lnTo>
                    <a:pt x="255429" y="1914749"/>
                  </a:lnTo>
                  <a:lnTo>
                    <a:pt x="227883" y="1878642"/>
                  </a:lnTo>
                  <a:lnTo>
                    <a:pt x="201713" y="1841464"/>
                  </a:lnTo>
                  <a:lnTo>
                    <a:pt x="176955" y="1803252"/>
                  </a:lnTo>
                  <a:lnTo>
                    <a:pt x="153649" y="1764046"/>
                  </a:lnTo>
                  <a:lnTo>
                    <a:pt x="131832" y="1723883"/>
                  </a:lnTo>
                  <a:lnTo>
                    <a:pt x="111541" y="1682800"/>
                  </a:lnTo>
                  <a:lnTo>
                    <a:pt x="92816" y="1640837"/>
                  </a:lnTo>
                  <a:lnTo>
                    <a:pt x="75694" y="1598030"/>
                  </a:lnTo>
                  <a:lnTo>
                    <a:pt x="60213" y="1554418"/>
                  </a:lnTo>
                  <a:lnTo>
                    <a:pt x="46411" y="1510039"/>
                  </a:lnTo>
                  <a:lnTo>
                    <a:pt x="34325" y="1464931"/>
                  </a:lnTo>
                  <a:lnTo>
                    <a:pt x="23995" y="1419132"/>
                  </a:lnTo>
                  <a:lnTo>
                    <a:pt x="15458" y="1372680"/>
                  </a:lnTo>
                  <a:lnTo>
                    <a:pt x="8752" y="1325613"/>
                  </a:lnTo>
                  <a:lnTo>
                    <a:pt x="3915" y="1277968"/>
                  </a:lnTo>
                  <a:lnTo>
                    <a:pt x="985" y="1229784"/>
                  </a:lnTo>
                  <a:lnTo>
                    <a:pt x="0" y="1181099"/>
                  </a:lnTo>
                  <a:lnTo>
                    <a:pt x="985" y="1132415"/>
                  </a:lnTo>
                  <a:lnTo>
                    <a:pt x="3915" y="1084231"/>
                  </a:lnTo>
                  <a:lnTo>
                    <a:pt x="8752" y="1036586"/>
                  </a:lnTo>
                  <a:lnTo>
                    <a:pt x="15458" y="989519"/>
                  </a:lnTo>
                  <a:lnTo>
                    <a:pt x="23995" y="943067"/>
                  </a:lnTo>
                  <a:lnTo>
                    <a:pt x="34325" y="897267"/>
                  </a:lnTo>
                  <a:lnTo>
                    <a:pt x="46411" y="852159"/>
                  </a:lnTo>
                  <a:lnTo>
                    <a:pt x="60213" y="807780"/>
                  </a:lnTo>
                  <a:lnTo>
                    <a:pt x="75694" y="764169"/>
                  </a:lnTo>
                  <a:lnTo>
                    <a:pt x="92816" y="721362"/>
                  </a:lnTo>
                  <a:lnTo>
                    <a:pt x="111541" y="679398"/>
                  </a:lnTo>
                  <a:lnTo>
                    <a:pt x="131832" y="638316"/>
                  </a:lnTo>
                  <a:lnTo>
                    <a:pt x="153649" y="598153"/>
                  </a:lnTo>
                  <a:lnTo>
                    <a:pt x="176955" y="558946"/>
                  </a:lnTo>
                  <a:lnTo>
                    <a:pt x="201713" y="520735"/>
                  </a:lnTo>
                  <a:lnTo>
                    <a:pt x="227883" y="483557"/>
                  </a:lnTo>
                  <a:lnTo>
                    <a:pt x="255429" y="447450"/>
                  </a:lnTo>
                  <a:lnTo>
                    <a:pt x="284311" y="412452"/>
                  </a:lnTo>
                  <a:lnTo>
                    <a:pt x="314493" y="378601"/>
                  </a:lnTo>
                  <a:lnTo>
                    <a:pt x="345936" y="345936"/>
                  </a:lnTo>
                  <a:lnTo>
                    <a:pt x="378601" y="314493"/>
                  </a:lnTo>
                  <a:lnTo>
                    <a:pt x="412452" y="284311"/>
                  </a:lnTo>
                  <a:lnTo>
                    <a:pt x="447450" y="255429"/>
                  </a:lnTo>
                  <a:lnTo>
                    <a:pt x="483557" y="227883"/>
                  </a:lnTo>
                  <a:lnTo>
                    <a:pt x="520735" y="201713"/>
                  </a:lnTo>
                  <a:lnTo>
                    <a:pt x="558946" y="176955"/>
                  </a:lnTo>
                  <a:lnTo>
                    <a:pt x="598153" y="153649"/>
                  </a:lnTo>
                  <a:lnTo>
                    <a:pt x="638316" y="131832"/>
                  </a:lnTo>
                  <a:lnTo>
                    <a:pt x="679398" y="111541"/>
                  </a:lnTo>
                  <a:lnTo>
                    <a:pt x="721362" y="92816"/>
                  </a:lnTo>
                  <a:lnTo>
                    <a:pt x="764169" y="75694"/>
                  </a:lnTo>
                  <a:lnTo>
                    <a:pt x="807780" y="60213"/>
                  </a:lnTo>
                  <a:lnTo>
                    <a:pt x="852159" y="46411"/>
                  </a:lnTo>
                  <a:lnTo>
                    <a:pt x="897267" y="34325"/>
                  </a:lnTo>
                  <a:lnTo>
                    <a:pt x="943067" y="23995"/>
                  </a:lnTo>
                  <a:lnTo>
                    <a:pt x="989519" y="15458"/>
                  </a:lnTo>
                  <a:lnTo>
                    <a:pt x="1036586" y="8752"/>
                  </a:lnTo>
                  <a:lnTo>
                    <a:pt x="1084231" y="3915"/>
                  </a:lnTo>
                  <a:lnTo>
                    <a:pt x="1132415" y="985"/>
                  </a:lnTo>
                  <a:lnTo>
                    <a:pt x="1181099" y="0"/>
                  </a:lnTo>
                  <a:lnTo>
                    <a:pt x="1229784" y="985"/>
                  </a:lnTo>
                  <a:lnTo>
                    <a:pt x="1277968" y="3915"/>
                  </a:lnTo>
                  <a:lnTo>
                    <a:pt x="1325613" y="8752"/>
                  </a:lnTo>
                  <a:lnTo>
                    <a:pt x="1372680" y="15458"/>
                  </a:lnTo>
                  <a:lnTo>
                    <a:pt x="1419132" y="23995"/>
                  </a:lnTo>
                  <a:lnTo>
                    <a:pt x="1464931" y="34325"/>
                  </a:lnTo>
                  <a:lnTo>
                    <a:pt x="1510039" y="46411"/>
                  </a:lnTo>
                  <a:lnTo>
                    <a:pt x="1554418" y="60213"/>
                  </a:lnTo>
                  <a:lnTo>
                    <a:pt x="1598030" y="75694"/>
                  </a:lnTo>
                  <a:lnTo>
                    <a:pt x="1640837" y="92816"/>
                  </a:lnTo>
                  <a:lnTo>
                    <a:pt x="1682800" y="111541"/>
                  </a:lnTo>
                  <a:lnTo>
                    <a:pt x="1723883" y="131832"/>
                  </a:lnTo>
                  <a:lnTo>
                    <a:pt x="1764046" y="153649"/>
                  </a:lnTo>
                  <a:lnTo>
                    <a:pt x="1803252" y="176955"/>
                  </a:lnTo>
                  <a:lnTo>
                    <a:pt x="1841464" y="201713"/>
                  </a:lnTo>
                  <a:lnTo>
                    <a:pt x="1878642" y="227883"/>
                  </a:lnTo>
                  <a:lnTo>
                    <a:pt x="1914749" y="255429"/>
                  </a:lnTo>
                  <a:lnTo>
                    <a:pt x="1949747" y="284311"/>
                  </a:lnTo>
                  <a:lnTo>
                    <a:pt x="1983597" y="314493"/>
                  </a:lnTo>
                  <a:lnTo>
                    <a:pt x="2016263" y="345936"/>
                  </a:lnTo>
                  <a:lnTo>
                    <a:pt x="2047706" y="378601"/>
                  </a:lnTo>
                  <a:lnTo>
                    <a:pt x="2077888" y="412452"/>
                  </a:lnTo>
                  <a:lnTo>
                    <a:pt x="2106770" y="447450"/>
                  </a:lnTo>
                  <a:lnTo>
                    <a:pt x="2134316" y="483557"/>
                  </a:lnTo>
                  <a:lnTo>
                    <a:pt x="2160486" y="520735"/>
                  </a:lnTo>
                  <a:lnTo>
                    <a:pt x="2185243" y="558946"/>
                  </a:lnTo>
                  <a:lnTo>
                    <a:pt x="2208550" y="598153"/>
                  </a:lnTo>
                  <a:lnTo>
                    <a:pt x="2230367" y="638316"/>
                  </a:lnTo>
                  <a:lnTo>
                    <a:pt x="2250657" y="679398"/>
                  </a:lnTo>
                  <a:lnTo>
                    <a:pt x="2269383" y="721362"/>
                  </a:lnTo>
                  <a:lnTo>
                    <a:pt x="2286505" y="764169"/>
                  </a:lnTo>
                  <a:lnTo>
                    <a:pt x="2301986" y="807780"/>
                  </a:lnTo>
                  <a:lnTo>
                    <a:pt x="2315788" y="852159"/>
                  </a:lnTo>
                  <a:lnTo>
                    <a:pt x="2327873" y="897267"/>
                  </a:lnTo>
                  <a:lnTo>
                    <a:pt x="2338204" y="943067"/>
                  </a:lnTo>
                  <a:lnTo>
                    <a:pt x="2346741" y="989519"/>
                  </a:lnTo>
                  <a:lnTo>
                    <a:pt x="2353447" y="1036586"/>
                  </a:lnTo>
                  <a:lnTo>
                    <a:pt x="2358284" y="1084231"/>
                  </a:lnTo>
                  <a:lnTo>
                    <a:pt x="2361214" y="1132415"/>
                  </a:lnTo>
                  <a:lnTo>
                    <a:pt x="2362199" y="1181099"/>
                  </a:lnTo>
                  <a:lnTo>
                    <a:pt x="2361214" y="1229784"/>
                  </a:lnTo>
                  <a:lnTo>
                    <a:pt x="2358284" y="1277968"/>
                  </a:lnTo>
                  <a:lnTo>
                    <a:pt x="2353447" y="1325613"/>
                  </a:lnTo>
                  <a:lnTo>
                    <a:pt x="2346741" y="1372680"/>
                  </a:lnTo>
                  <a:lnTo>
                    <a:pt x="2338204" y="1419132"/>
                  </a:lnTo>
                  <a:lnTo>
                    <a:pt x="2327873" y="1464931"/>
                  </a:lnTo>
                  <a:lnTo>
                    <a:pt x="2315788" y="1510039"/>
                  </a:lnTo>
                  <a:lnTo>
                    <a:pt x="2301986" y="1554418"/>
                  </a:lnTo>
                  <a:lnTo>
                    <a:pt x="2286505" y="1598030"/>
                  </a:lnTo>
                  <a:lnTo>
                    <a:pt x="2269383" y="1640837"/>
                  </a:lnTo>
                  <a:lnTo>
                    <a:pt x="2250657" y="1682800"/>
                  </a:lnTo>
                  <a:lnTo>
                    <a:pt x="2230367" y="1723883"/>
                  </a:lnTo>
                  <a:lnTo>
                    <a:pt x="2208550" y="1764046"/>
                  </a:lnTo>
                  <a:lnTo>
                    <a:pt x="2185243" y="1803252"/>
                  </a:lnTo>
                  <a:lnTo>
                    <a:pt x="2160486" y="1841464"/>
                  </a:lnTo>
                  <a:lnTo>
                    <a:pt x="2134316" y="1878642"/>
                  </a:lnTo>
                  <a:lnTo>
                    <a:pt x="2106770" y="1914749"/>
                  </a:lnTo>
                  <a:lnTo>
                    <a:pt x="2077888" y="1949747"/>
                  </a:lnTo>
                  <a:lnTo>
                    <a:pt x="2047706" y="1983597"/>
                  </a:lnTo>
                  <a:lnTo>
                    <a:pt x="2016263" y="2016263"/>
                  </a:lnTo>
                  <a:lnTo>
                    <a:pt x="1983597" y="2047706"/>
                  </a:lnTo>
                  <a:lnTo>
                    <a:pt x="1949747" y="2077888"/>
                  </a:lnTo>
                  <a:lnTo>
                    <a:pt x="1914749" y="2106770"/>
                  </a:lnTo>
                  <a:lnTo>
                    <a:pt x="1878642" y="2134316"/>
                  </a:lnTo>
                  <a:lnTo>
                    <a:pt x="1841464" y="2160486"/>
                  </a:lnTo>
                  <a:lnTo>
                    <a:pt x="1803252" y="2185243"/>
                  </a:lnTo>
                  <a:lnTo>
                    <a:pt x="1764046" y="2208550"/>
                  </a:lnTo>
                  <a:lnTo>
                    <a:pt x="1723883" y="2230367"/>
                  </a:lnTo>
                  <a:lnTo>
                    <a:pt x="1682800" y="2250657"/>
                  </a:lnTo>
                  <a:lnTo>
                    <a:pt x="1640837" y="2269383"/>
                  </a:lnTo>
                  <a:lnTo>
                    <a:pt x="1598030" y="2286505"/>
                  </a:lnTo>
                  <a:lnTo>
                    <a:pt x="1554418" y="2301986"/>
                  </a:lnTo>
                  <a:lnTo>
                    <a:pt x="1510039" y="2315788"/>
                  </a:lnTo>
                  <a:lnTo>
                    <a:pt x="1464931" y="2327873"/>
                  </a:lnTo>
                  <a:lnTo>
                    <a:pt x="1419132" y="2338204"/>
                  </a:lnTo>
                  <a:lnTo>
                    <a:pt x="1372680" y="2346741"/>
                  </a:lnTo>
                  <a:lnTo>
                    <a:pt x="1325613" y="2353447"/>
                  </a:lnTo>
                  <a:lnTo>
                    <a:pt x="1277968" y="2358284"/>
                  </a:lnTo>
                  <a:lnTo>
                    <a:pt x="1229784" y="2361214"/>
                  </a:lnTo>
                  <a:lnTo>
                    <a:pt x="1181099" y="2362199"/>
                  </a:lnTo>
                  <a:close/>
                </a:path>
              </a:pathLst>
            </a:custGeom>
            <a:solidFill>
              <a:srgbClr val="ECEBE2">
                <a:alpha val="36859"/>
              </a:srgbClr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928167" y="7093279"/>
              <a:ext cx="1215390" cy="1384300"/>
            </a:xfrm>
            <a:custGeom>
              <a:avLst/>
              <a:gdLst/>
              <a:ahLst/>
              <a:cxnLst/>
              <a:rect l="l" t="t" r="r" b="b"/>
              <a:pathLst>
                <a:path w="1215390" h="1384300">
                  <a:moveTo>
                    <a:pt x="336918" y="690651"/>
                  </a:moveTo>
                  <a:lnTo>
                    <a:pt x="336156" y="635038"/>
                  </a:lnTo>
                  <a:lnTo>
                    <a:pt x="331825" y="580453"/>
                  </a:lnTo>
                  <a:lnTo>
                    <a:pt x="322910" y="527786"/>
                  </a:lnTo>
                  <a:lnTo>
                    <a:pt x="305142" y="513524"/>
                  </a:lnTo>
                  <a:lnTo>
                    <a:pt x="293890" y="516051"/>
                  </a:lnTo>
                  <a:lnTo>
                    <a:pt x="286969" y="526008"/>
                  </a:lnTo>
                  <a:lnTo>
                    <a:pt x="280327" y="573963"/>
                  </a:lnTo>
                  <a:lnTo>
                    <a:pt x="280543" y="621652"/>
                  </a:lnTo>
                  <a:lnTo>
                    <a:pt x="283552" y="669467"/>
                  </a:lnTo>
                  <a:lnTo>
                    <a:pt x="285305" y="717778"/>
                  </a:lnTo>
                  <a:lnTo>
                    <a:pt x="284683" y="787247"/>
                  </a:lnTo>
                  <a:lnTo>
                    <a:pt x="284886" y="821982"/>
                  </a:lnTo>
                  <a:lnTo>
                    <a:pt x="286105" y="856703"/>
                  </a:lnTo>
                  <a:lnTo>
                    <a:pt x="292989" y="871702"/>
                  </a:lnTo>
                  <a:lnTo>
                    <a:pt x="306806" y="875779"/>
                  </a:lnTo>
                  <a:lnTo>
                    <a:pt x="320700" y="869797"/>
                  </a:lnTo>
                  <a:lnTo>
                    <a:pt x="327812" y="854608"/>
                  </a:lnTo>
                  <a:lnTo>
                    <a:pt x="331736" y="801331"/>
                  </a:lnTo>
                  <a:lnTo>
                    <a:pt x="335102" y="746379"/>
                  </a:lnTo>
                  <a:lnTo>
                    <a:pt x="336918" y="690651"/>
                  </a:lnTo>
                  <a:close/>
                </a:path>
                <a:path w="1215390" h="1384300">
                  <a:moveTo>
                    <a:pt x="917702" y="863561"/>
                  </a:moveTo>
                  <a:lnTo>
                    <a:pt x="915860" y="852284"/>
                  </a:lnTo>
                  <a:lnTo>
                    <a:pt x="907262" y="844435"/>
                  </a:lnTo>
                  <a:lnTo>
                    <a:pt x="894067" y="843457"/>
                  </a:lnTo>
                  <a:lnTo>
                    <a:pt x="852055" y="859066"/>
                  </a:lnTo>
                  <a:lnTo>
                    <a:pt x="811847" y="882332"/>
                  </a:lnTo>
                  <a:lnTo>
                    <a:pt x="735990" y="935126"/>
                  </a:lnTo>
                  <a:lnTo>
                    <a:pt x="710933" y="950810"/>
                  </a:lnTo>
                  <a:lnTo>
                    <a:pt x="660057" y="980706"/>
                  </a:lnTo>
                  <a:lnTo>
                    <a:pt x="624319" y="1003693"/>
                  </a:lnTo>
                  <a:lnTo>
                    <a:pt x="606399" y="1029779"/>
                  </a:lnTo>
                  <a:lnTo>
                    <a:pt x="607733" y="1038809"/>
                  </a:lnTo>
                  <a:lnTo>
                    <a:pt x="613194" y="1046302"/>
                  </a:lnTo>
                  <a:lnTo>
                    <a:pt x="621258" y="1050836"/>
                  </a:lnTo>
                  <a:lnTo>
                    <a:pt x="630402" y="1050963"/>
                  </a:lnTo>
                  <a:lnTo>
                    <a:pt x="660908" y="1038682"/>
                  </a:lnTo>
                  <a:lnTo>
                    <a:pt x="691261" y="1020991"/>
                  </a:lnTo>
                  <a:lnTo>
                    <a:pt x="720852" y="1001445"/>
                  </a:lnTo>
                  <a:lnTo>
                    <a:pt x="749071" y="983564"/>
                  </a:lnTo>
                  <a:lnTo>
                    <a:pt x="790575" y="958862"/>
                  </a:lnTo>
                  <a:lnTo>
                    <a:pt x="832129" y="932459"/>
                  </a:lnTo>
                  <a:lnTo>
                    <a:pt x="872553" y="904443"/>
                  </a:lnTo>
                  <a:lnTo>
                    <a:pt x="910666" y="874839"/>
                  </a:lnTo>
                  <a:lnTo>
                    <a:pt x="917702" y="863561"/>
                  </a:lnTo>
                  <a:close/>
                </a:path>
                <a:path w="1215390" h="1384300">
                  <a:moveTo>
                    <a:pt x="928420" y="499668"/>
                  </a:moveTo>
                  <a:lnTo>
                    <a:pt x="889939" y="456349"/>
                  </a:lnTo>
                  <a:lnTo>
                    <a:pt x="846569" y="437565"/>
                  </a:lnTo>
                  <a:lnTo>
                    <a:pt x="823214" y="426681"/>
                  </a:lnTo>
                  <a:lnTo>
                    <a:pt x="800544" y="415264"/>
                  </a:lnTo>
                  <a:lnTo>
                    <a:pt x="778306" y="403072"/>
                  </a:lnTo>
                  <a:lnTo>
                    <a:pt x="756259" y="389851"/>
                  </a:lnTo>
                  <a:lnTo>
                    <a:pt x="728573" y="375031"/>
                  </a:lnTo>
                  <a:lnTo>
                    <a:pt x="670382" y="349846"/>
                  </a:lnTo>
                  <a:lnTo>
                    <a:pt x="642620" y="335229"/>
                  </a:lnTo>
                  <a:lnTo>
                    <a:pt x="635088" y="331050"/>
                  </a:lnTo>
                  <a:lnTo>
                    <a:pt x="628180" y="328447"/>
                  </a:lnTo>
                  <a:lnTo>
                    <a:pt x="621004" y="327329"/>
                  </a:lnTo>
                  <a:lnTo>
                    <a:pt x="612660" y="327596"/>
                  </a:lnTo>
                  <a:lnTo>
                    <a:pt x="602234" y="332422"/>
                  </a:lnTo>
                  <a:lnTo>
                    <a:pt x="596226" y="342150"/>
                  </a:lnTo>
                  <a:lnTo>
                    <a:pt x="596023" y="353352"/>
                  </a:lnTo>
                  <a:lnTo>
                    <a:pt x="602957" y="362635"/>
                  </a:lnTo>
                  <a:lnTo>
                    <a:pt x="644728" y="388543"/>
                  </a:lnTo>
                  <a:lnTo>
                    <a:pt x="687768" y="412991"/>
                  </a:lnTo>
                  <a:lnTo>
                    <a:pt x="731456" y="436473"/>
                  </a:lnTo>
                  <a:lnTo>
                    <a:pt x="775144" y="459447"/>
                  </a:lnTo>
                  <a:lnTo>
                    <a:pt x="824877" y="481799"/>
                  </a:lnTo>
                  <a:lnTo>
                    <a:pt x="849452" y="493471"/>
                  </a:lnTo>
                  <a:lnTo>
                    <a:pt x="872401" y="507923"/>
                  </a:lnTo>
                  <a:lnTo>
                    <a:pt x="882573" y="513397"/>
                  </a:lnTo>
                  <a:lnTo>
                    <a:pt x="894600" y="516407"/>
                  </a:lnTo>
                  <a:lnTo>
                    <a:pt x="906919" y="516559"/>
                  </a:lnTo>
                  <a:lnTo>
                    <a:pt x="917981" y="513435"/>
                  </a:lnTo>
                  <a:lnTo>
                    <a:pt x="925779" y="507199"/>
                  </a:lnTo>
                  <a:lnTo>
                    <a:pt x="928420" y="499668"/>
                  </a:lnTo>
                  <a:close/>
                </a:path>
                <a:path w="1215390" h="1384300">
                  <a:moveTo>
                    <a:pt x="1215212" y="1028700"/>
                  </a:moveTo>
                  <a:lnTo>
                    <a:pt x="1200912" y="1016000"/>
                  </a:lnTo>
                  <a:lnTo>
                    <a:pt x="1194422" y="1003300"/>
                  </a:lnTo>
                  <a:lnTo>
                    <a:pt x="1180706" y="1003300"/>
                  </a:lnTo>
                  <a:lnTo>
                    <a:pt x="1157846" y="977900"/>
                  </a:lnTo>
                  <a:lnTo>
                    <a:pt x="1141133" y="977900"/>
                  </a:lnTo>
                  <a:lnTo>
                    <a:pt x="1107516" y="952500"/>
                  </a:lnTo>
                  <a:lnTo>
                    <a:pt x="1068463" y="927100"/>
                  </a:lnTo>
                  <a:lnTo>
                    <a:pt x="1048397" y="914400"/>
                  </a:lnTo>
                  <a:lnTo>
                    <a:pt x="1027049" y="901700"/>
                  </a:lnTo>
                  <a:lnTo>
                    <a:pt x="1028750" y="901700"/>
                  </a:lnTo>
                  <a:lnTo>
                    <a:pt x="1029652" y="889000"/>
                  </a:lnTo>
                  <a:lnTo>
                    <a:pt x="1028992" y="889000"/>
                  </a:lnTo>
                  <a:lnTo>
                    <a:pt x="1025194" y="838200"/>
                  </a:lnTo>
                  <a:lnTo>
                    <a:pt x="1024648" y="800100"/>
                  </a:lnTo>
                  <a:lnTo>
                    <a:pt x="1025842" y="749300"/>
                  </a:lnTo>
                  <a:lnTo>
                    <a:pt x="1027226" y="698500"/>
                  </a:lnTo>
                  <a:lnTo>
                    <a:pt x="1027214" y="635000"/>
                  </a:lnTo>
                  <a:lnTo>
                    <a:pt x="1027023" y="609600"/>
                  </a:lnTo>
                  <a:lnTo>
                    <a:pt x="1026769" y="558800"/>
                  </a:lnTo>
                  <a:lnTo>
                    <a:pt x="1024331" y="520700"/>
                  </a:lnTo>
                  <a:lnTo>
                    <a:pt x="1017447" y="469900"/>
                  </a:lnTo>
                  <a:lnTo>
                    <a:pt x="1023848" y="469900"/>
                  </a:lnTo>
                  <a:lnTo>
                    <a:pt x="1046607" y="457200"/>
                  </a:lnTo>
                  <a:lnTo>
                    <a:pt x="1068222" y="444500"/>
                  </a:lnTo>
                  <a:lnTo>
                    <a:pt x="1088783" y="431800"/>
                  </a:lnTo>
                  <a:lnTo>
                    <a:pt x="1108379" y="419100"/>
                  </a:lnTo>
                  <a:lnTo>
                    <a:pt x="1129436" y="406400"/>
                  </a:lnTo>
                  <a:lnTo>
                    <a:pt x="1193977" y="368300"/>
                  </a:lnTo>
                  <a:lnTo>
                    <a:pt x="1201966" y="355600"/>
                  </a:lnTo>
                  <a:lnTo>
                    <a:pt x="1200569" y="342900"/>
                  </a:lnTo>
                  <a:lnTo>
                    <a:pt x="1192034" y="330200"/>
                  </a:lnTo>
                  <a:lnTo>
                    <a:pt x="1157478" y="330200"/>
                  </a:lnTo>
                  <a:lnTo>
                    <a:pt x="1148092" y="342900"/>
                  </a:lnTo>
                  <a:lnTo>
                    <a:pt x="1138135" y="342900"/>
                  </a:lnTo>
                  <a:lnTo>
                    <a:pt x="1126350" y="355600"/>
                  </a:lnTo>
                  <a:lnTo>
                    <a:pt x="1114640" y="355600"/>
                  </a:lnTo>
                  <a:lnTo>
                    <a:pt x="1103083" y="368300"/>
                  </a:lnTo>
                  <a:lnTo>
                    <a:pt x="1091768" y="368300"/>
                  </a:lnTo>
                  <a:lnTo>
                    <a:pt x="1072337" y="381000"/>
                  </a:lnTo>
                  <a:lnTo>
                    <a:pt x="1032129" y="406400"/>
                  </a:lnTo>
                  <a:lnTo>
                    <a:pt x="1013218" y="431800"/>
                  </a:lnTo>
                  <a:lnTo>
                    <a:pt x="983767" y="414756"/>
                  </a:lnTo>
                  <a:lnTo>
                    <a:pt x="983767" y="876300"/>
                  </a:lnTo>
                  <a:lnTo>
                    <a:pt x="976299" y="876300"/>
                  </a:lnTo>
                  <a:lnTo>
                    <a:pt x="969251" y="889000"/>
                  </a:lnTo>
                  <a:lnTo>
                    <a:pt x="966939" y="889000"/>
                  </a:lnTo>
                  <a:lnTo>
                    <a:pt x="966749" y="901700"/>
                  </a:lnTo>
                  <a:lnTo>
                    <a:pt x="960589" y="889000"/>
                  </a:lnTo>
                  <a:lnTo>
                    <a:pt x="945489" y="889000"/>
                  </a:lnTo>
                  <a:lnTo>
                    <a:pt x="927773" y="901700"/>
                  </a:lnTo>
                  <a:lnTo>
                    <a:pt x="913765" y="914400"/>
                  </a:lnTo>
                  <a:lnTo>
                    <a:pt x="876287" y="939800"/>
                  </a:lnTo>
                  <a:lnTo>
                    <a:pt x="800112" y="990600"/>
                  </a:lnTo>
                  <a:lnTo>
                    <a:pt x="762762" y="1003300"/>
                  </a:lnTo>
                  <a:lnTo>
                    <a:pt x="726300" y="1028700"/>
                  </a:lnTo>
                  <a:lnTo>
                    <a:pt x="687781" y="1054100"/>
                  </a:lnTo>
                  <a:lnTo>
                    <a:pt x="651243" y="1079500"/>
                  </a:lnTo>
                  <a:lnTo>
                    <a:pt x="620712" y="1104900"/>
                  </a:lnTo>
                  <a:lnTo>
                    <a:pt x="583666" y="1079500"/>
                  </a:lnTo>
                  <a:lnTo>
                    <a:pt x="543585" y="1054100"/>
                  </a:lnTo>
                  <a:lnTo>
                    <a:pt x="501586" y="1028700"/>
                  </a:lnTo>
                  <a:lnTo>
                    <a:pt x="416267" y="990600"/>
                  </a:lnTo>
                  <a:lnTo>
                    <a:pt x="276364" y="914400"/>
                  </a:lnTo>
                  <a:lnTo>
                    <a:pt x="230733" y="889000"/>
                  </a:lnTo>
                  <a:lnTo>
                    <a:pt x="232308" y="838200"/>
                  </a:lnTo>
                  <a:lnTo>
                    <a:pt x="233464" y="800100"/>
                  </a:lnTo>
                  <a:lnTo>
                    <a:pt x="235394" y="749300"/>
                  </a:lnTo>
                  <a:lnTo>
                    <a:pt x="239179" y="698500"/>
                  </a:lnTo>
                  <a:lnTo>
                    <a:pt x="241604" y="673100"/>
                  </a:lnTo>
                  <a:lnTo>
                    <a:pt x="242392" y="635000"/>
                  </a:lnTo>
                  <a:lnTo>
                    <a:pt x="242443" y="571500"/>
                  </a:lnTo>
                  <a:lnTo>
                    <a:pt x="244182" y="520700"/>
                  </a:lnTo>
                  <a:lnTo>
                    <a:pt x="243243" y="495300"/>
                  </a:lnTo>
                  <a:lnTo>
                    <a:pt x="238747" y="482600"/>
                  </a:lnTo>
                  <a:lnTo>
                    <a:pt x="279019" y="457200"/>
                  </a:lnTo>
                  <a:lnTo>
                    <a:pt x="318160" y="431800"/>
                  </a:lnTo>
                  <a:lnTo>
                    <a:pt x="355600" y="406400"/>
                  </a:lnTo>
                  <a:lnTo>
                    <a:pt x="390779" y="381000"/>
                  </a:lnTo>
                  <a:lnTo>
                    <a:pt x="430707" y="355600"/>
                  </a:lnTo>
                  <a:lnTo>
                    <a:pt x="472300" y="342900"/>
                  </a:lnTo>
                  <a:lnTo>
                    <a:pt x="513778" y="317500"/>
                  </a:lnTo>
                  <a:lnTo>
                    <a:pt x="553339" y="292100"/>
                  </a:lnTo>
                  <a:lnTo>
                    <a:pt x="589203" y="254000"/>
                  </a:lnTo>
                  <a:lnTo>
                    <a:pt x="613854" y="254000"/>
                  </a:lnTo>
                  <a:lnTo>
                    <a:pt x="655421" y="279400"/>
                  </a:lnTo>
                  <a:lnTo>
                    <a:pt x="792213" y="355600"/>
                  </a:lnTo>
                  <a:lnTo>
                    <a:pt x="839063" y="381000"/>
                  </a:lnTo>
                  <a:lnTo>
                    <a:pt x="930668" y="431800"/>
                  </a:lnTo>
                  <a:lnTo>
                    <a:pt x="978395" y="457200"/>
                  </a:lnTo>
                  <a:lnTo>
                    <a:pt x="972985" y="508000"/>
                  </a:lnTo>
                  <a:lnTo>
                    <a:pt x="974305" y="558800"/>
                  </a:lnTo>
                  <a:lnTo>
                    <a:pt x="978496" y="609600"/>
                  </a:lnTo>
                  <a:lnTo>
                    <a:pt x="981722" y="660400"/>
                  </a:lnTo>
                  <a:lnTo>
                    <a:pt x="981951" y="711200"/>
                  </a:lnTo>
                  <a:lnTo>
                    <a:pt x="980732" y="774700"/>
                  </a:lnTo>
                  <a:lnTo>
                    <a:pt x="980516" y="825500"/>
                  </a:lnTo>
                  <a:lnTo>
                    <a:pt x="983767" y="876300"/>
                  </a:lnTo>
                  <a:lnTo>
                    <a:pt x="983767" y="414756"/>
                  </a:lnTo>
                  <a:lnTo>
                    <a:pt x="969352" y="406400"/>
                  </a:lnTo>
                  <a:lnTo>
                    <a:pt x="843495" y="330200"/>
                  </a:lnTo>
                  <a:lnTo>
                    <a:pt x="800354" y="304800"/>
                  </a:lnTo>
                  <a:lnTo>
                    <a:pt x="711923" y="254000"/>
                  </a:lnTo>
                  <a:lnTo>
                    <a:pt x="666483" y="228600"/>
                  </a:lnTo>
                  <a:lnTo>
                    <a:pt x="619772" y="215900"/>
                  </a:lnTo>
                  <a:lnTo>
                    <a:pt x="619366" y="190500"/>
                  </a:lnTo>
                  <a:lnTo>
                    <a:pt x="621436" y="165100"/>
                  </a:lnTo>
                  <a:lnTo>
                    <a:pt x="624370" y="152400"/>
                  </a:lnTo>
                  <a:lnTo>
                    <a:pt x="626554" y="127000"/>
                  </a:lnTo>
                  <a:lnTo>
                    <a:pt x="628332" y="101600"/>
                  </a:lnTo>
                  <a:lnTo>
                    <a:pt x="627735" y="63500"/>
                  </a:lnTo>
                  <a:lnTo>
                    <a:pt x="622985" y="25400"/>
                  </a:lnTo>
                  <a:lnTo>
                    <a:pt x="612317" y="0"/>
                  </a:lnTo>
                  <a:lnTo>
                    <a:pt x="589940" y="0"/>
                  </a:lnTo>
                  <a:lnTo>
                    <a:pt x="579920" y="38100"/>
                  </a:lnTo>
                  <a:lnTo>
                    <a:pt x="577773" y="76200"/>
                  </a:lnTo>
                  <a:lnTo>
                    <a:pt x="578840" y="114300"/>
                  </a:lnTo>
                  <a:lnTo>
                    <a:pt x="578472" y="139700"/>
                  </a:lnTo>
                  <a:lnTo>
                    <a:pt x="574789" y="177800"/>
                  </a:lnTo>
                  <a:lnTo>
                    <a:pt x="573900" y="203200"/>
                  </a:lnTo>
                  <a:lnTo>
                    <a:pt x="575081" y="228600"/>
                  </a:lnTo>
                  <a:lnTo>
                    <a:pt x="560006" y="228600"/>
                  </a:lnTo>
                  <a:lnTo>
                    <a:pt x="530809" y="254000"/>
                  </a:lnTo>
                  <a:lnTo>
                    <a:pt x="516191" y="254000"/>
                  </a:lnTo>
                  <a:lnTo>
                    <a:pt x="479272" y="279400"/>
                  </a:lnTo>
                  <a:lnTo>
                    <a:pt x="406895" y="330200"/>
                  </a:lnTo>
                  <a:lnTo>
                    <a:pt x="346964" y="355600"/>
                  </a:lnTo>
                  <a:lnTo>
                    <a:pt x="323583" y="381000"/>
                  </a:lnTo>
                  <a:lnTo>
                    <a:pt x="300520" y="393700"/>
                  </a:lnTo>
                  <a:lnTo>
                    <a:pt x="277901" y="406400"/>
                  </a:lnTo>
                  <a:lnTo>
                    <a:pt x="265137" y="419100"/>
                  </a:lnTo>
                  <a:lnTo>
                    <a:pt x="252247" y="419100"/>
                  </a:lnTo>
                  <a:lnTo>
                    <a:pt x="239699" y="431800"/>
                  </a:lnTo>
                  <a:lnTo>
                    <a:pt x="227977" y="444500"/>
                  </a:lnTo>
                  <a:lnTo>
                    <a:pt x="209308" y="431800"/>
                  </a:lnTo>
                  <a:lnTo>
                    <a:pt x="165976" y="406400"/>
                  </a:lnTo>
                  <a:lnTo>
                    <a:pt x="146507" y="393700"/>
                  </a:lnTo>
                  <a:lnTo>
                    <a:pt x="119735" y="381000"/>
                  </a:lnTo>
                  <a:lnTo>
                    <a:pt x="91973" y="355600"/>
                  </a:lnTo>
                  <a:lnTo>
                    <a:pt x="62852" y="342900"/>
                  </a:lnTo>
                  <a:lnTo>
                    <a:pt x="31965" y="317500"/>
                  </a:lnTo>
                  <a:lnTo>
                    <a:pt x="18351" y="330200"/>
                  </a:lnTo>
                  <a:lnTo>
                    <a:pt x="9271" y="330200"/>
                  </a:lnTo>
                  <a:lnTo>
                    <a:pt x="6451" y="342900"/>
                  </a:lnTo>
                  <a:lnTo>
                    <a:pt x="11633" y="355600"/>
                  </a:lnTo>
                  <a:lnTo>
                    <a:pt x="36118" y="381000"/>
                  </a:lnTo>
                  <a:lnTo>
                    <a:pt x="64249" y="406400"/>
                  </a:lnTo>
                  <a:lnTo>
                    <a:pt x="93459" y="419100"/>
                  </a:lnTo>
                  <a:lnTo>
                    <a:pt x="121246" y="444500"/>
                  </a:lnTo>
                  <a:lnTo>
                    <a:pt x="132778" y="444500"/>
                  </a:lnTo>
                  <a:lnTo>
                    <a:pt x="144894" y="457200"/>
                  </a:lnTo>
                  <a:lnTo>
                    <a:pt x="157226" y="457200"/>
                  </a:lnTo>
                  <a:lnTo>
                    <a:pt x="169443" y="469900"/>
                  </a:lnTo>
                  <a:lnTo>
                    <a:pt x="184353" y="469900"/>
                  </a:lnTo>
                  <a:lnTo>
                    <a:pt x="191122" y="482600"/>
                  </a:lnTo>
                  <a:lnTo>
                    <a:pt x="191681" y="469900"/>
                  </a:lnTo>
                  <a:lnTo>
                    <a:pt x="194094" y="482600"/>
                  </a:lnTo>
                  <a:lnTo>
                    <a:pt x="199821" y="482600"/>
                  </a:lnTo>
                  <a:lnTo>
                    <a:pt x="192138" y="520700"/>
                  </a:lnTo>
                  <a:lnTo>
                    <a:pt x="190855" y="571500"/>
                  </a:lnTo>
                  <a:lnTo>
                    <a:pt x="192493" y="622300"/>
                  </a:lnTo>
                  <a:lnTo>
                    <a:pt x="193548" y="660400"/>
                  </a:lnTo>
                  <a:lnTo>
                    <a:pt x="191681" y="774700"/>
                  </a:lnTo>
                  <a:lnTo>
                    <a:pt x="191046" y="825500"/>
                  </a:lnTo>
                  <a:lnTo>
                    <a:pt x="191414" y="876300"/>
                  </a:lnTo>
                  <a:lnTo>
                    <a:pt x="191414" y="889000"/>
                  </a:lnTo>
                  <a:lnTo>
                    <a:pt x="192024" y="889000"/>
                  </a:lnTo>
                  <a:lnTo>
                    <a:pt x="171500" y="901700"/>
                  </a:lnTo>
                  <a:lnTo>
                    <a:pt x="151371" y="914400"/>
                  </a:lnTo>
                  <a:lnTo>
                    <a:pt x="132613" y="927100"/>
                  </a:lnTo>
                  <a:lnTo>
                    <a:pt x="116205" y="939800"/>
                  </a:lnTo>
                  <a:lnTo>
                    <a:pt x="96354" y="952500"/>
                  </a:lnTo>
                  <a:lnTo>
                    <a:pt x="37909" y="990600"/>
                  </a:lnTo>
                  <a:lnTo>
                    <a:pt x="26403" y="990600"/>
                  </a:lnTo>
                  <a:lnTo>
                    <a:pt x="15963" y="1003300"/>
                  </a:lnTo>
                  <a:lnTo>
                    <a:pt x="7188" y="1016000"/>
                  </a:lnTo>
                  <a:lnTo>
                    <a:pt x="685" y="1028700"/>
                  </a:lnTo>
                  <a:lnTo>
                    <a:pt x="0" y="1028700"/>
                  </a:lnTo>
                  <a:lnTo>
                    <a:pt x="3200" y="1041400"/>
                  </a:lnTo>
                  <a:lnTo>
                    <a:pt x="9156" y="1041400"/>
                  </a:lnTo>
                  <a:lnTo>
                    <a:pt x="16675" y="1054100"/>
                  </a:lnTo>
                  <a:lnTo>
                    <a:pt x="31445" y="1054100"/>
                  </a:lnTo>
                  <a:lnTo>
                    <a:pt x="39319" y="1041400"/>
                  </a:lnTo>
                  <a:lnTo>
                    <a:pt x="55270" y="1028700"/>
                  </a:lnTo>
                  <a:lnTo>
                    <a:pt x="71831" y="1016000"/>
                  </a:lnTo>
                  <a:lnTo>
                    <a:pt x="105460" y="990600"/>
                  </a:lnTo>
                  <a:lnTo>
                    <a:pt x="132905" y="977900"/>
                  </a:lnTo>
                  <a:lnTo>
                    <a:pt x="160121" y="952500"/>
                  </a:lnTo>
                  <a:lnTo>
                    <a:pt x="186728" y="939800"/>
                  </a:lnTo>
                  <a:lnTo>
                    <a:pt x="212356" y="914400"/>
                  </a:lnTo>
                  <a:lnTo>
                    <a:pt x="218351" y="927100"/>
                  </a:lnTo>
                  <a:lnTo>
                    <a:pt x="230987" y="927100"/>
                  </a:lnTo>
                  <a:lnTo>
                    <a:pt x="237502" y="939800"/>
                  </a:lnTo>
                  <a:lnTo>
                    <a:pt x="268439" y="952500"/>
                  </a:lnTo>
                  <a:lnTo>
                    <a:pt x="299593" y="977900"/>
                  </a:lnTo>
                  <a:lnTo>
                    <a:pt x="331177" y="990600"/>
                  </a:lnTo>
                  <a:lnTo>
                    <a:pt x="363385" y="1016000"/>
                  </a:lnTo>
                  <a:lnTo>
                    <a:pt x="593178" y="1143000"/>
                  </a:lnTo>
                  <a:lnTo>
                    <a:pt x="589419" y="1155700"/>
                  </a:lnTo>
                  <a:lnTo>
                    <a:pt x="588213" y="1181100"/>
                  </a:lnTo>
                  <a:lnTo>
                    <a:pt x="588518" y="1193800"/>
                  </a:lnTo>
                  <a:lnTo>
                    <a:pt x="589343" y="1219200"/>
                  </a:lnTo>
                  <a:lnTo>
                    <a:pt x="590296" y="1257300"/>
                  </a:lnTo>
                  <a:lnTo>
                    <a:pt x="590346" y="1282700"/>
                  </a:lnTo>
                  <a:lnTo>
                    <a:pt x="589534" y="1320800"/>
                  </a:lnTo>
                  <a:lnTo>
                    <a:pt x="587959" y="1358900"/>
                  </a:lnTo>
                  <a:lnTo>
                    <a:pt x="593191" y="1384300"/>
                  </a:lnTo>
                  <a:lnTo>
                    <a:pt x="620458" y="1384300"/>
                  </a:lnTo>
                  <a:lnTo>
                    <a:pt x="628484" y="1371600"/>
                  </a:lnTo>
                  <a:lnTo>
                    <a:pt x="632028" y="1333500"/>
                  </a:lnTo>
                  <a:lnTo>
                    <a:pt x="635457" y="1270000"/>
                  </a:lnTo>
                  <a:lnTo>
                    <a:pt x="635673" y="1219200"/>
                  </a:lnTo>
                  <a:lnTo>
                    <a:pt x="635038" y="1193800"/>
                  </a:lnTo>
                  <a:lnTo>
                    <a:pt x="631583" y="1155700"/>
                  </a:lnTo>
                  <a:lnTo>
                    <a:pt x="623201" y="1130300"/>
                  </a:lnTo>
                  <a:lnTo>
                    <a:pt x="645401" y="1130300"/>
                  </a:lnTo>
                  <a:lnTo>
                    <a:pt x="661962" y="1117600"/>
                  </a:lnTo>
                  <a:lnTo>
                    <a:pt x="677633" y="1117600"/>
                  </a:lnTo>
                  <a:lnTo>
                    <a:pt x="693699" y="1104900"/>
                  </a:lnTo>
                  <a:lnTo>
                    <a:pt x="721550" y="1079500"/>
                  </a:lnTo>
                  <a:lnTo>
                    <a:pt x="779297" y="1054100"/>
                  </a:lnTo>
                  <a:lnTo>
                    <a:pt x="807377" y="1028700"/>
                  </a:lnTo>
                  <a:lnTo>
                    <a:pt x="851509" y="1003300"/>
                  </a:lnTo>
                  <a:lnTo>
                    <a:pt x="898042" y="977900"/>
                  </a:lnTo>
                  <a:lnTo>
                    <a:pt x="993241" y="927100"/>
                  </a:lnTo>
                  <a:lnTo>
                    <a:pt x="996111" y="927100"/>
                  </a:lnTo>
                  <a:lnTo>
                    <a:pt x="999985" y="939800"/>
                  </a:lnTo>
                  <a:lnTo>
                    <a:pt x="1005078" y="939800"/>
                  </a:lnTo>
                  <a:lnTo>
                    <a:pt x="1020343" y="952500"/>
                  </a:lnTo>
                  <a:lnTo>
                    <a:pt x="1051356" y="977900"/>
                  </a:lnTo>
                  <a:lnTo>
                    <a:pt x="1066520" y="990600"/>
                  </a:lnTo>
                  <a:lnTo>
                    <a:pt x="1079347" y="990600"/>
                  </a:lnTo>
                  <a:lnTo>
                    <a:pt x="1092517" y="1003300"/>
                  </a:lnTo>
                  <a:lnTo>
                    <a:pt x="1106030" y="1016000"/>
                  </a:lnTo>
                  <a:lnTo>
                    <a:pt x="1119949" y="1016000"/>
                  </a:lnTo>
                  <a:lnTo>
                    <a:pt x="1133157" y="1028700"/>
                  </a:lnTo>
                  <a:lnTo>
                    <a:pt x="1157554" y="1041400"/>
                  </a:lnTo>
                  <a:lnTo>
                    <a:pt x="1170673" y="1054100"/>
                  </a:lnTo>
                  <a:lnTo>
                    <a:pt x="1176528" y="1054100"/>
                  </a:lnTo>
                  <a:lnTo>
                    <a:pt x="1180769" y="1066800"/>
                  </a:lnTo>
                  <a:lnTo>
                    <a:pt x="1201686" y="1054100"/>
                  </a:lnTo>
                  <a:lnTo>
                    <a:pt x="1214323" y="1041400"/>
                  </a:lnTo>
                  <a:lnTo>
                    <a:pt x="1215212" y="1028700"/>
                  </a:lnTo>
                  <a:close/>
                </a:path>
              </a:pathLst>
            </a:custGeom>
            <a:solidFill>
              <a:srgbClr val="003A5C">
                <a:alpha val="58819"/>
              </a:srgbClr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243888" y="4914930"/>
            <a:ext cx="1726360" cy="49592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sz="3167" spc="177" dirty="0">
                <a:solidFill>
                  <a:srgbClr val="00B050"/>
                </a:solidFill>
                <a:latin typeface="Verdana"/>
                <a:cs typeface="Verdana"/>
              </a:rPr>
              <a:t>Climate</a:t>
            </a:r>
            <a:endParaRPr sz="3167" dirty="0">
              <a:solidFill>
                <a:srgbClr val="00B050"/>
              </a:solidFill>
              <a:latin typeface="Verdana"/>
              <a:cs typeface="Verdan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31171" y="240001"/>
            <a:ext cx="3378199" cy="1435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7321B7-6FA2-40B7-A514-657B5BA58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89" y="79664"/>
            <a:ext cx="6115050" cy="178435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BFB561E-F10D-5E11-9B6B-3909CF4BA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24" y="1864015"/>
            <a:ext cx="1209428" cy="12094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726B-2D10-2E28-7099-250FF3D2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Soil Carbon Do We Have?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6D25-288A-F073-91C8-EC884D6A8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367" y="2908088"/>
            <a:ext cx="5659437" cy="3457575"/>
          </a:xfrm>
        </p:spPr>
        <p:txBody>
          <a:bodyPr/>
          <a:lstStyle/>
          <a:p>
            <a:r>
              <a:rPr lang="en-US" sz="2000" dirty="0"/>
              <a:t>Preliminary data ranges 3.9-7% in the top 10cm</a:t>
            </a:r>
          </a:p>
          <a:p>
            <a:r>
              <a:rPr lang="en-US" sz="2000" dirty="0"/>
              <a:t>Highest value of 12%</a:t>
            </a:r>
          </a:p>
          <a:p>
            <a:r>
              <a:rPr lang="en-US" sz="2000" dirty="0"/>
              <a:t>Lowest of 2.9%</a:t>
            </a:r>
          </a:p>
          <a:p>
            <a:r>
              <a:rPr lang="en-US" sz="2000" dirty="0"/>
              <a:t>Similar rainfall</a:t>
            </a:r>
          </a:p>
          <a:p>
            <a:r>
              <a:rPr lang="en-US" sz="2000" dirty="0"/>
              <a:t>Key differences are soil, management and topography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512F87-7401-4AEB-851D-04569B7E7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63" y="896609"/>
            <a:ext cx="3641208" cy="273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8F826FE-4FC2-4D97-8851-8BC7C8DEB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9" t="5704" r="36998" b="8112"/>
          <a:stretch/>
        </p:blipFill>
        <p:spPr bwMode="auto">
          <a:xfrm>
            <a:off x="7192663" y="895439"/>
            <a:ext cx="590085" cy="273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76754F4-B52D-4637-A4AE-2CB551A2E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63" y="3754785"/>
            <a:ext cx="3641208" cy="273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70E07C0-1DCE-4524-9C35-F4F0ABBE5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1" r="38928"/>
          <a:stretch/>
        </p:blipFill>
        <p:spPr bwMode="auto">
          <a:xfrm>
            <a:off x="10298361" y="3754783"/>
            <a:ext cx="526397" cy="27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03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726B-2D10-2E28-7099-250FF3D2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Build Soil Carbon?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6D25-288A-F073-91C8-EC884D6A8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367" y="3090969"/>
            <a:ext cx="5659437" cy="3457575"/>
          </a:xfrm>
        </p:spPr>
        <p:txBody>
          <a:bodyPr/>
          <a:lstStyle/>
          <a:p>
            <a:r>
              <a:rPr lang="en-US" sz="2000" dirty="0"/>
              <a:t>Results so far:</a:t>
            </a:r>
          </a:p>
          <a:p>
            <a:pPr lvl="1"/>
            <a:r>
              <a:rPr lang="en-US" sz="1800" dirty="0"/>
              <a:t>Grazing Management</a:t>
            </a:r>
          </a:p>
          <a:p>
            <a:pPr lvl="1"/>
            <a:r>
              <a:rPr lang="en-US" sz="1800" dirty="0"/>
              <a:t>Pasture Management</a:t>
            </a:r>
          </a:p>
          <a:p>
            <a:pPr lvl="1"/>
            <a:r>
              <a:rPr lang="en-US" sz="1800" dirty="0"/>
              <a:t>Soil Constraints</a:t>
            </a:r>
          </a:p>
          <a:p>
            <a:pPr lvl="1"/>
            <a:r>
              <a:rPr lang="en-US" sz="1800" dirty="0"/>
              <a:t>Topography and Erosion</a:t>
            </a:r>
          </a:p>
          <a:p>
            <a:endParaRPr lang="en-US" sz="1800" dirty="0"/>
          </a:p>
          <a:p>
            <a:r>
              <a:rPr lang="en-US" sz="2000" dirty="0"/>
              <a:t>Subject of further research</a:t>
            </a:r>
            <a:endParaRPr lang="en-US" sz="2400" dirty="0"/>
          </a:p>
        </p:txBody>
      </p:sp>
      <p:pic>
        <p:nvPicPr>
          <p:cNvPr id="5126" name="Picture 6" descr="Microbial models with minimal mineral protection can explain long-term soil  organic carbon persistence | Scientific Reports">
            <a:extLst>
              <a:ext uri="{FF2B5EF4-FFF2-40B4-BE49-F238E27FC236}">
                <a16:creationId xmlns:a16="http://schemas.microsoft.com/office/drawing/2014/main" id="{68FAF7F0-1690-43CF-ADD6-F7E8B54C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19" y="1726237"/>
            <a:ext cx="5659437" cy="41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7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726B-2D10-2E28-7099-250FF3D2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1783568"/>
            <a:ext cx="5659437" cy="53457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6D25-288A-F073-91C8-EC884D6A8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758" y="2212595"/>
            <a:ext cx="11601444" cy="2790844"/>
          </a:xfrm>
        </p:spPr>
        <p:txBody>
          <a:bodyPr/>
          <a:lstStyle/>
          <a:p>
            <a:r>
              <a:rPr lang="en-US" sz="1400" b="1" dirty="0">
                <a:solidFill>
                  <a:srgbClr val="F2F2F2"/>
                </a:solidFill>
              </a:rPr>
              <a:t>Joe Leven </a:t>
            </a:r>
            <a:r>
              <a:rPr lang="en-US" sz="1400" dirty="0">
                <a:solidFill>
                  <a:srgbClr val="F2F2F2"/>
                </a:solidFill>
              </a:rPr>
              <a:t>and the Casino Food Co-Op</a:t>
            </a:r>
          </a:p>
          <a:p>
            <a:r>
              <a:rPr lang="en-US" sz="1400" b="1" dirty="0">
                <a:solidFill>
                  <a:srgbClr val="F2F2F2"/>
                </a:solidFill>
              </a:rPr>
              <a:t>Gavin Tinning</a:t>
            </a:r>
            <a:r>
              <a:rPr lang="en-US" sz="1400" dirty="0">
                <a:solidFill>
                  <a:srgbClr val="F2F2F2"/>
                </a:solidFill>
              </a:rPr>
              <a:t>, Border Ranges Richmond Valley Landcare</a:t>
            </a:r>
          </a:p>
          <a:p>
            <a:r>
              <a:rPr lang="en-US" sz="1400" b="1" dirty="0">
                <a:solidFill>
                  <a:srgbClr val="F2F2F2"/>
                </a:solidFill>
              </a:rPr>
              <a:t>Ken Lisha</a:t>
            </a:r>
            <a:r>
              <a:rPr lang="en-US" sz="1400" dirty="0">
                <a:solidFill>
                  <a:srgbClr val="F2F2F2"/>
                </a:solidFill>
              </a:rPr>
              <a:t>, Lukas Van Zwieten, Josh Rust, Scott Petty, NSW Department of Primary Industries</a:t>
            </a:r>
          </a:p>
          <a:p>
            <a:r>
              <a:rPr lang="en-US" sz="1400" b="1" dirty="0">
                <a:solidFill>
                  <a:srgbClr val="F2F2F2"/>
                </a:solidFill>
              </a:rPr>
              <a:t>Stephen Wiedemann and Shane Bario</a:t>
            </a:r>
            <a:r>
              <a:rPr lang="en-US" sz="1400" dirty="0">
                <a:solidFill>
                  <a:srgbClr val="F2F2F2"/>
                </a:solidFill>
              </a:rPr>
              <a:t>, Integrity Ag and Environment</a:t>
            </a:r>
          </a:p>
          <a:p>
            <a:r>
              <a:rPr lang="en-US" sz="1400" dirty="0">
                <a:solidFill>
                  <a:srgbClr val="F2F2F2"/>
                </a:solidFill>
              </a:rPr>
              <a:t>Department of Agriculture, Forestry and Fisheries and National Landcare Program</a:t>
            </a:r>
          </a:p>
          <a:p>
            <a:r>
              <a:rPr lang="en-US" sz="1400" b="1" dirty="0">
                <a:solidFill>
                  <a:srgbClr val="F2F2F2"/>
                </a:solidFill>
              </a:rPr>
              <a:t>Terry Rose, Lee Kearney and Manisha Thapa, </a:t>
            </a:r>
            <a:r>
              <a:rPr lang="en-US" sz="1400" dirty="0">
                <a:solidFill>
                  <a:srgbClr val="F2F2F2"/>
                </a:solidFill>
              </a:rPr>
              <a:t>Southern Cross University</a:t>
            </a:r>
          </a:p>
          <a:p>
            <a:r>
              <a:rPr lang="en-US" sz="1400" dirty="0">
                <a:solidFill>
                  <a:srgbClr val="F2F2F2"/>
                </a:solidFill>
              </a:rPr>
              <a:t>A massive thank you to the participating landholders for their time, insight and access to their properties. Individual results and consultation are coming!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C7E3D2-0727-44E8-B953-FE9BFD79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995" y="255670"/>
            <a:ext cx="2354997" cy="7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2A54E5-B76B-4D4B-B7A4-AD1F5118C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488" y="440930"/>
            <a:ext cx="2349332" cy="951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69776-27C2-41E0-B5D6-8B7A855A3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748" y="329405"/>
            <a:ext cx="1541285" cy="1174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6F568C-E16F-41E5-8478-2365D8DA1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491"/>
          <a:stretch/>
        </p:blipFill>
        <p:spPr>
          <a:xfrm>
            <a:off x="9522995" y="1025571"/>
            <a:ext cx="2354997" cy="795538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20DBF9F7-44D2-DF31-CACA-C901B630B54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2557" y="329405"/>
            <a:ext cx="2349332" cy="1174459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898F8A9D-4DFE-4490-4D09-1958370B62E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21761" y="4815281"/>
            <a:ext cx="4170239" cy="2040191"/>
          </a:xfrm>
          <a:prstGeom prst="rect">
            <a:avLst/>
          </a:prstGeom>
        </p:spPr>
      </p:pic>
      <p:pic>
        <p:nvPicPr>
          <p:cNvPr id="7" name="Picture 6" descr="A picture containing outdoor, vehicle, wheel, land vehicle&#10;&#10;Description automatically generated">
            <a:extLst>
              <a:ext uri="{FF2B5EF4-FFF2-40B4-BE49-F238E27FC236}">
                <a16:creationId xmlns:a16="http://schemas.microsoft.com/office/drawing/2014/main" id="{6C1F7690-A93B-EB9D-557B-47DDCF6AAF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74" y="4817808"/>
            <a:ext cx="3627008" cy="2040192"/>
          </a:xfrm>
          <a:prstGeom prst="rect">
            <a:avLst/>
          </a:prstGeom>
        </p:spPr>
      </p:pic>
      <p:pic>
        <p:nvPicPr>
          <p:cNvPr id="11" name="Picture 10" descr="A picture containing outdoor, grass, plant, tree&#10;&#10;Description automatically generated">
            <a:extLst>
              <a:ext uri="{FF2B5EF4-FFF2-40B4-BE49-F238E27FC236}">
                <a16:creationId xmlns:a16="http://schemas.microsoft.com/office/drawing/2014/main" id="{A6E8840D-50BA-DA89-9A0A-1C8C39FF0C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4" r="3562" b="10473"/>
          <a:stretch/>
        </p:blipFill>
        <p:spPr>
          <a:xfrm>
            <a:off x="1" y="4817642"/>
            <a:ext cx="4170240" cy="203783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0358B41-7BB9-7BD1-DD74-127F3160F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4" b="21972"/>
          <a:stretch/>
        </p:blipFill>
        <p:spPr bwMode="auto">
          <a:xfrm>
            <a:off x="9532295" y="1940639"/>
            <a:ext cx="2354997" cy="70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949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2651" y="1299088"/>
            <a:ext cx="8254767" cy="936453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   </a:t>
            </a:r>
            <a:r>
              <a:rPr lang="en-US" sz="6600" b="1" dirty="0">
                <a:solidFill>
                  <a:srgbClr val="00B05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Our Ambitious Goal</a:t>
            </a:r>
            <a:endParaRPr lang="en-AU" sz="6600" b="1" dirty="0">
              <a:solidFill>
                <a:srgbClr val="00B050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354" y="390019"/>
            <a:ext cx="2452894" cy="104449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488" y="2622517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CN30</a:t>
            </a:r>
            <a:r>
              <a:rPr lang="en-US" sz="2400" dirty="0"/>
              <a:t> - Red Meat Industry Carbon neutral by 2030.</a:t>
            </a:r>
          </a:p>
          <a:p>
            <a:r>
              <a:rPr lang="en-US" sz="2400" b="1" dirty="0"/>
              <a:t>We must lead – Industry leadership.</a:t>
            </a:r>
            <a:endParaRPr lang="en-US" sz="2400" dirty="0"/>
          </a:p>
          <a:p>
            <a:r>
              <a:rPr lang="en-US" sz="2400" b="1" dirty="0"/>
              <a:t>Co-op’s mission - Increase Carbon in agricultural soils </a:t>
            </a:r>
            <a:r>
              <a:rPr lang="en-US" sz="2400" dirty="0"/>
              <a:t>to mitigate livestock emissions and improve productivity and sustainability in grazing systems.</a:t>
            </a:r>
          </a:p>
          <a:p>
            <a:r>
              <a:rPr lang="en-US" sz="2400" b="1" dirty="0"/>
              <a:t>Co-op pathway</a:t>
            </a:r>
          </a:p>
          <a:p>
            <a:pPr lvl="1"/>
            <a:r>
              <a:rPr lang="en-US" sz="2000" dirty="0"/>
              <a:t>Optimize Livestock productivity.</a:t>
            </a:r>
          </a:p>
          <a:p>
            <a:pPr lvl="2"/>
            <a:r>
              <a:rPr lang="en-US" sz="1600" dirty="0"/>
              <a:t>Calves DWG 0.95kg.</a:t>
            </a:r>
          </a:p>
          <a:p>
            <a:pPr lvl="2"/>
            <a:r>
              <a:rPr lang="en-US" sz="1600" dirty="0"/>
              <a:t>Weaning rate 88%.</a:t>
            </a:r>
          </a:p>
          <a:p>
            <a:pPr lvl="1"/>
            <a:r>
              <a:rPr lang="en-US" sz="2000" dirty="0"/>
              <a:t>Build Soil carbon</a:t>
            </a:r>
          </a:p>
          <a:p>
            <a:pPr lvl="2"/>
            <a:r>
              <a:rPr lang="en-US" sz="1600" dirty="0"/>
              <a:t>Do the research, find farmers the answer.</a:t>
            </a:r>
          </a:p>
          <a:p>
            <a:pPr lvl="2"/>
            <a:r>
              <a:rPr lang="en-US" sz="1600" dirty="0"/>
              <a:t>Drive approved practice change.</a:t>
            </a:r>
          </a:p>
          <a:p>
            <a:pPr lvl="2"/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7" name="object 15">
            <a:extLst>
              <a:ext uri="{FF2B5EF4-FFF2-40B4-BE49-F238E27FC236}">
                <a16:creationId xmlns:a16="http://schemas.microsoft.com/office/drawing/2014/main" id="{97CD7B0C-7CEC-183F-F8E8-492D536918E4}"/>
              </a:ext>
            </a:extLst>
          </p:cNvPr>
          <p:cNvGrpSpPr/>
          <p:nvPr/>
        </p:nvGrpSpPr>
        <p:grpSpPr>
          <a:xfrm>
            <a:off x="1" y="80591"/>
            <a:ext cx="1587260" cy="1353926"/>
            <a:chOff x="6281808" y="6613779"/>
            <a:chExt cx="2362200" cy="2362200"/>
          </a:xfrm>
        </p:grpSpPr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CA7AA8FF-141E-D249-AC23-AEFB57ADF69E}"/>
                </a:ext>
              </a:extLst>
            </p:cNvPr>
            <p:cNvSpPr/>
            <p:nvPr/>
          </p:nvSpPr>
          <p:spPr>
            <a:xfrm>
              <a:off x="6281808" y="6613779"/>
              <a:ext cx="2362200" cy="2362200"/>
            </a:xfrm>
            <a:custGeom>
              <a:avLst/>
              <a:gdLst/>
              <a:ahLst/>
              <a:cxnLst/>
              <a:rect l="l" t="t" r="r" b="b"/>
              <a:pathLst>
                <a:path w="2362200" h="2362200">
                  <a:moveTo>
                    <a:pt x="1181099" y="2362199"/>
                  </a:moveTo>
                  <a:lnTo>
                    <a:pt x="1132415" y="2361214"/>
                  </a:lnTo>
                  <a:lnTo>
                    <a:pt x="1084231" y="2358284"/>
                  </a:lnTo>
                  <a:lnTo>
                    <a:pt x="1036586" y="2353447"/>
                  </a:lnTo>
                  <a:lnTo>
                    <a:pt x="989519" y="2346741"/>
                  </a:lnTo>
                  <a:lnTo>
                    <a:pt x="943067" y="2338204"/>
                  </a:lnTo>
                  <a:lnTo>
                    <a:pt x="897267" y="2327873"/>
                  </a:lnTo>
                  <a:lnTo>
                    <a:pt x="852159" y="2315788"/>
                  </a:lnTo>
                  <a:lnTo>
                    <a:pt x="807780" y="2301986"/>
                  </a:lnTo>
                  <a:lnTo>
                    <a:pt x="764169" y="2286505"/>
                  </a:lnTo>
                  <a:lnTo>
                    <a:pt x="721362" y="2269383"/>
                  </a:lnTo>
                  <a:lnTo>
                    <a:pt x="679398" y="2250657"/>
                  </a:lnTo>
                  <a:lnTo>
                    <a:pt x="638316" y="2230367"/>
                  </a:lnTo>
                  <a:lnTo>
                    <a:pt x="598153" y="2208550"/>
                  </a:lnTo>
                  <a:lnTo>
                    <a:pt x="558946" y="2185243"/>
                  </a:lnTo>
                  <a:lnTo>
                    <a:pt x="520735" y="2160486"/>
                  </a:lnTo>
                  <a:lnTo>
                    <a:pt x="483557" y="2134316"/>
                  </a:lnTo>
                  <a:lnTo>
                    <a:pt x="447450" y="2106770"/>
                  </a:lnTo>
                  <a:lnTo>
                    <a:pt x="412452" y="2077888"/>
                  </a:lnTo>
                  <a:lnTo>
                    <a:pt x="378601" y="2047706"/>
                  </a:lnTo>
                  <a:lnTo>
                    <a:pt x="345936" y="2016263"/>
                  </a:lnTo>
                  <a:lnTo>
                    <a:pt x="314493" y="1983597"/>
                  </a:lnTo>
                  <a:lnTo>
                    <a:pt x="284311" y="1949747"/>
                  </a:lnTo>
                  <a:lnTo>
                    <a:pt x="255429" y="1914749"/>
                  </a:lnTo>
                  <a:lnTo>
                    <a:pt x="227883" y="1878642"/>
                  </a:lnTo>
                  <a:lnTo>
                    <a:pt x="201713" y="1841464"/>
                  </a:lnTo>
                  <a:lnTo>
                    <a:pt x="176955" y="1803252"/>
                  </a:lnTo>
                  <a:lnTo>
                    <a:pt x="153649" y="1764046"/>
                  </a:lnTo>
                  <a:lnTo>
                    <a:pt x="131832" y="1723883"/>
                  </a:lnTo>
                  <a:lnTo>
                    <a:pt x="111541" y="1682800"/>
                  </a:lnTo>
                  <a:lnTo>
                    <a:pt x="92816" y="1640837"/>
                  </a:lnTo>
                  <a:lnTo>
                    <a:pt x="75694" y="1598030"/>
                  </a:lnTo>
                  <a:lnTo>
                    <a:pt x="60213" y="1554418"/>
                  </a:lnTo>
                  <a:lnTo>
                    <a:pt x="46411" y="1510039"/>
                  </a:lnTo>
                  <a:lnTo>
                    <a:pt x="34325" y="1464931"/>
                  </a:lnTo>
                  <a:lnTo>
                    <a:pt x="23995" y="1419132"/>
                  </a:lnTo>
                  <a:lnTo>
                    <a:pt x="15458" y="1372680"/>
                  </a:lnTo>
                  <a:lnTo>
                    <a:pt x="8752" y="1325613"/>
                  </a:lnTo>
                  <a:lnTo>
                    <a:pt x="3915" y="1277968"/>
                  </a:lnTo>
                  <a:lnTo>
                    <a:pt x="985" y="1229784"/>
                  </a:lnTo>
                  <a:lnTo>
                    <a:pt x="0" y="1181099"/>
                  </a:lnTo>
                  <a:lnTo>
                    <a:pt x="985" y="1132415"/>
                  </a:lnTo>
                  <a:lnTo>
                    <a:pt x="3915" y="1084231"/>
                  </a:lnTo>
                  <a:lnTo>
                    <a:pt x="8752" y="1036586"/>
                  </a:lnTo>
                  <a:lnTo>
                    <a:pt x="15458" y="989519"/>
                  </a:lnTo>
                  <a:lnTo>
                    <a:pt x="23995" y="943067"/>
                  </a:lnTo>
                  <a:lnTo>
                    <a:pt x="34325" y="897267"/>
                  </a:lnTo>
                  <a:lnTo>
                    <a:pt x="46411" y="852159"/>
                  </a:lnTo>
                  <a:lnTo>
                    <a:pt x="60213" y="807780"/>
                  </a:lnTo>
                  <a:lnTo>
                    <a:pt x="75694" y="764169"/>
                  </a:lnTo>
                  <a:lnTo>
                    <a:pt x="92816" y="721362"/>
                  </a:lnTo>
                  <a:lnTo>
                    <a:pt x="111541" y="679398"/>
                  </a:lnTo>
                  <a:lnTo>
                    <a:pt x="131832" y="638316"/>
                  </a:lnTo>
                  <a:lnTo>
                    <a:pt x="153649" y="598153"/>
                  </a:lnTo>
                  <a:lnTo>
                    <a:pt x="176955" y="558946"/>
                  </a:lnTo>
                  <a:lnTo>
                    <a:pt x="201713" y="520735"/>
                  </a:lnTo>
                  <a:lnTo>
                    <a:pt x="227883" y="483557"/>
                  </a:lnTo>
                  <a:lnTo>
                    <a:pt x="255429" y="447450"/>
                  </a:lnTo>
                  <a:lnTo>
                    <a:pt x="284311" y="412452"/>
                  </a:lnTo>
                  <a:lnTo>
                    <a:pt x="314493" y="378601"/>
                  </a:lnTo>
                  <a:lnTo>
                    <a:pt x="345936" y="345936"/>
                  </a:lnTo>
                  <a:lnTo>
                    <a:pt x="378601" y="314493"/>
                  </a:lnTo>
                  <a:lnTo>
                    <a:pt x="412452" y="284311"/>
                  </a:lnTo>
                  <a:lnTo>
                    <a:pt x="447450" y="255429"/>
                  </a:lnTo>
                  <a:lnTo>
                    <a:pt x="483557" y="227883"/>
                  </a:lnTo>
                  <a:lnTo>
                    <a:pt x="520735" y="201713"/>
                  </a:lnTo>
                  <a:lnTo>
                    <a:pt x="558946" y="176955"/>
                  </a:lnTo>
                  <a:lnTo>
                    <a:pt x="598153" y="153649"/>
                  </a:lnTo>
                  <a:lnTo>
                    <a:pt x="638316" y="131832"/>
                  </a:lnTo>
                  <a:lnTo>
                    <a:pt x="679398" y="111541"/>
                  </a:lnTo>
                  <a:lnTo>
                    <a:pt x="721362" y="92816"/>
                  </a:lnTo>
                  <a:lnTo>
                    <a:pt x="764169" y="75694"/>
                  </a:lnTo>
                  <a:lnTo>
                    <a:pt x="807780" y="60213"/>
                  </a:lnTo>
                  <a:lnTo>
                    <a:pt x="852159" y="46411"/>
                  </a:lnTo>
                  <a:lnTo>
                    <a:pt x="897267" y="34325"/>
                  </a:lnTo>
                  <a:lnTo>
                    <a:pt x="943067" y="23995"/>
                  </a:lnTo>
                  <a:lnTo>
                    <a:pt x="989519" y="15458"/>
                  </a:lnTo>
                  <a:lnTo>
                    <a:pt x="1036586" y="8752"/>
                  </a:lnTo>
                  <a:lnTo>
                    <a:pt x="1084231" y="3915"/>
                  </a:lnTo>
                  <a:lnTo>
                    <a:pt x="1132415" y="985"/>
                  </a:lnTo>
                  <a:lnTo>
                    <a:pt x="1181099" y="0"/>
                  </a:lnTo>
                  <a:lnTo>
                    <a:pt x="1229784" y="985"/>
                  </a:lnTo>
                  <a:lnTo>
                    <a:pt x="1277968" y="3915"/>
                  </a:lnTo>
                  <a:lnTo>
                    <a:pt x="1325613" y="8752"/>
                  </a:lnTo>
                  <a:lnTo>
                    <a:pt x="1372680" y="15458"/>
                  </a:lnTo>
                  <a:lnTo>
                    <a:pt x="1419132" y="23995"/>
                  </a:lnTo>
                  <a:lnTo>
                    <a:pt x="1464931" y="34325"/>
                  </a:lnTo>
                  <a:lnTo>
                    <a:pt x="1510039" y="46411"/>
                  </a:lnTo>
                  <a:lnTo>
                    <a:pt x="1554418" y="60213"/>
                  </a:lnTo>
                  <a:lnTo>
                    <a:pt x="1598030" y="75694"/>
                  </a:lnTo>
                  <a:lnTo>
                    <a:pt x="1640837" y="92816"/>
                  </a:lnTo>
                  <a:lnTo>
                    <a:pt x="1682800" y="111541"/>
                  </a:lnTo>
                  <a:lnTo>
                    <a:pt x="1723883" y="131832"/>
                  </a:lnTo>
                  <a:lnTo>
                    <a:pt x="1764046" y="153649"/>
                  </a:lnTo>
                  <a:lnTo>
                    <a:pt x="1803252" y="176955"/>
                  </a:lnTo>
                  <a:lnTo>
                    <a:pt x="1841464" y="201713"/>
                  </a:lnTo>
                  <a:lnTo>
                    <a:pt x="1878642" y="227883"/>
                  </a:lnTo>
                  <a:lnTo>
                    <a:pt x="1914749" y="255429"/>
                  </a:lnTo>
                  <a:lnTo>
                    <a:pt x="1949747" y="284311"/>
                  </a:lnTo>
                  <a:lnTo>
                    <a:pt x="1983597" y="314493"/>
                  </a:lnTo>
                  <a:lnTo>
                    <a:pt x="2016263" y="345936"/>
                  </a:lnTo>
                  <a:lnTo>
                    <a:pt x="2047706" y="378601"/>
                  </a:lnTo>
                  <a:lnTo>
                    <a:pt x="2077888" y="412452"/>
                  </a:lnTo>
                  <a:lnTo>
                    <a:pt x="2106770" y="447450"/>
                  </a:lnTo>
                  <a:lnTo>
                    <a:pt x="2134316" y="483557"/>
                  </a:lnTo>
                  <a:lnTo>
                    <a:pt x="2160486" y="520735"/>
                  </a:lnTo>
                  <a:lnTo>
                    <a:pt x="2185243" y="558946"/>
                  </a:lnTo>
                  <a:lnTo>
                    <a:pt x="2208550" y="598153"/>
                  </a:lnTo>
                  <a:lnTo>
                    <a:pt x="2230367" y="638316"/>
                  </a:lnTo>
                  <a:lnTo>
                    <a:pt x="2250657" y="679398"/>
                  </a:lnTo>
                  <a:lnTo>
                    <a:pt x="2269383" y="721362"/>
                  </a:lnTo>
                  <a:lnTo>
                    <a:pt x="2286505" y="764169"/>
                  </a:lnTo>
                  <a:lnTo>
                    <a:pt x="2301986" y="807780"/>
                  </a:lnTo>
                  <a:lnTo>
                    <a:pt x="2315788" y="852159"/>
                  </a:lnTo>
                  <a:lnTo>
                    <a:pt x="2327873" y="897267"/>
                  </a:lnTo>
                  <a:lnTo>
                    <a:pt x="2338204" y="943067"/>
                  </a:lnTo>
                  <a:lnTo>
                    <a:pt x="2346741" y="989519"/>
                  </a:lnTo>
                  <a:lnTo>
                    <a:pt x="2353447" y="1036586"/>
                  </a:lnTo>
                  <a:lnTo>
                    <a:pt x="2358284" y="1084231"/>
                  </a:lnTo>
                  <a:lnTo>
                    <a:pt x="2361214" y="1132415"/>
                  </a:lnTo>
                  <a:lnTo>
                    <a:pt x="2362199" y="1181099"/>
                  </a:lnTo>
                  <a:lnTo>
                    <a:pt x="2361214" y="1229784"/>
                  </a:lnTo>
                  <a:lnTo>
                    <a:pt x="2358284" y="1277968"/>
                  </a:lnTo>
                  <a:lnTo>
                    <a:pt x="2353447" y="1325613"/>
                  </a:lnTo>
                  <a:lnTo>
                    <a:pt x="2346741" y="1372680"/>
                  </a:lnTo>
                  <a:lnTo>
                    <a:pt x="2338204" y="1419132"/>
                  </a:lnTo>
                  <a:lnTo>
                    <a:pt x="2327873" y="1464931"/>
                  </a:lnTo>
                  <a:lnTo>
                    <a:pt x="2315788" y="1510039"/>
                  </a:lnTo>
                  <a:lnTo>
                    <a:pt x="2301986" y="1554418"/>
                  </a:lnTo>
                  <a:lnTo>
                    <a:pt x="2286505" y="1598030"/>
                  </a:lnTo>
                  <a:lnTo>
                    <a:pt x="2269383" y="1640837"/>
                  </a:lnTo>
                  <a:lnTo>
                    <a:pt x="2250657" y="1682800"/>
                  </a:lnTo>
                  <a:lnTo>
                    <a:pt x="2230367" y="1723883"/>
                  </a:lnTo>
                  <a:lnTo>
                    <a:pt x="2208550" y="1764046"/>
                  </a:lnTo>
                  <a:lnTo>
                    <a:pt x="2185243" y="1803252"/>
                  </a:lnTo>
                  <a:lnTo>
                    <a:pt x="2160486" y="1841464"/>
                  </a:lnTo>
                  <a:lnTo>
                    <a:pt x="2134316" y="1878642"/>
                  </a:lnTo>
                  <a:lnTo>
                    <a:pt x="2106770" y="1914749"/>
                  </a:lnTo>
                  <a:lnTo>
                    <a:pt x="2077888" y="1949747"/>
                  </a:lnTo>
                  <a:lnTo>
                    <a:pt x="2047706" y="1983597"/>
                  </a:lnTo>
                  <a:lnTo>
                    <a:pt x="2016263" y="2016263"/>
                  </a:lnTo>
                  <a:lnTo>
                    <a:pt x="1983597" y="2047706"/>
                  </a:lnTo>
                  <a:lnTo>
                    <a:pt x="1949747" y="2077888"/>
                  </a:lnTo>
                  <a:lnTo>
                    <a:pt x="1914749" y="2106770"/>
                  </a:lnTo>
                  <a:lnTo>
                    <a:pt x="1878642" y="2134316"/>
                  </a:lnTo>
                  <a:lnTo>
                    <a:pt x="1841464" y="2160486"/>
                  </a:lnTo>
                  <a:lnTo>
                    <a:pt x="1803252" y="2185243"/>
                  </a:lnTo>
                  <a:lnTo>
                    <a:pt x="1764046" y="2208550"/>
                  </a:lnTo>
                  <a:lnTo>
                    <a:pt x="1723883" y="2230367"/>
                  </a:lnTo>
                  <a:lnTo>
                    <a:pt x="1682800" y="2250657"/>
                  </a:lnTo>
                  <a:lnTo>
                    <a:pt x="1640837" y="2269383"/>
                  </a:lnTo>
                  <a:lnTo>
                    <a:pt x="1598030" y="2286505"/>
                  </a:lnTo>
                  <a:lnTo>
                    <a:pt x="1554418" y="2301986"/>
                  </a:lnTo>
                  <a:lnTo>
                    <a:pt x="1510039" y="2315788"/>
                  </a:lnTo>
                  <a:lnTo>
                    <a:pt x="1464931" y="2327873"/>
                  </a:lnTo>
                  <a:lnTo>
                    <a:pt x="1419132" y="2338204"/>
                  </a:lnTo>
                  <a:lnTo>
                    <a:pt x="1372680" y="2346741"/>
                  </a:lnTo>
                  <a:lnTo>
                    <a:pt x="1325613" y="2353447"/>
                  </a:lnTo>
                  <a:lnTo>
                    <a:pt x="1277968" y="2358284"/>
                  </a:lnTo>
                  <a:lnTo>
                    <a:pt x="1229784" y="2361214"/>
                  </a:lnTo>
                  <a:lnTo>
                    <a:pt x="1181099" y="2362199"/>
                  </a:lnTo>
                  <a:close/>
                </a:path>
              </a:pathLst>
            </a:custGeom>
            <a:solidFill>
              <a:srgbClr val="ECEBE2">
                <a:alpha val="3685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2A4A47A9-6FEB-E64E-2FCE-47FF31F218C4}"/>
                </a:ext>
              </a:extLst>
            </p:cNvPr>
            <p:cNvSpPr/>
            <p:nvPr/>
          </p:nvSpPr>
          <p:spPr>
            <a:xfrm>
              <a:off x="6928167" y="7093279"/>
              <a:ext cx="1215390" cy="1384300"/>
            </a:xfrm>
            <a:custGeom>
              <a:avLst/>
              <a:gdLst/>
              <a:ahLst/>
              <a:cxnLst/>
              <a:rect l="l" t="t" r="r" b="b"/>
              <a:pathLst>
                <a:path w="1215390" h="1384300">
                  <a:moveTo>
                    <a:pt x="336918" y="690651"/>
                  </a:moveTo>
                  <a:lnTo>
                    <a:pt x="336156" y="635038"/>
                  </a:lnTo>
                  <a:lnTo>
                    <a:pt x="331825" y="580453"/>
                  </a:lnTo>
                  <a:lnTo>
                    <a:pt x="322910" y="527786"/>
                  </a:lnTo>
                  <a:lnTo>
                    <a:pt x="305142" y="513524"/>
                  </a:lnTo>
                  <a:lnTo>
                    <a:pt x="293890" y="516051"/>
                  </a:lnTo>
                  <a:lnTo>
                    <a:pt x="286969" y="526008"/>
                  </a:lnTo>
                  <a:lnTo>
                    <a:pt x="280327" y="573963"/>
                  </a:lnTo>
                  <a:lnTo>
                    <a:pt x="280543" y="621652"/>
                  </a:lnTo>
                  <a:lnTo>
                    <a:pt x="283552" y="669467"/>
                  </a:lnTo>
                  <a:lnTo>
                    <a:pt x="285305" y="717778"/>
                  </a:lnTo>
                  <a:lnTo>
                    <a:pt x="284683" y="787247"/>
                  </a:lnTo>
                  <a:lnTo>
                    <a:pt x="284886" y="821982"/>
                  </a:lnTo>
                  <a:lnTo>
                    <a:pt x="286105" y="856703"/>
                  </a:lnTo>
                  <a:lnTo>
                    <a:pt x="292989" y="871702"/>
                  </a:lnTo>
                  <a:lnTo>
                    <a:pt x="306806" y="875779"/>
                  </a:lnTo>
                  <a:lnTo>
                    <a:pt x="320700" y="869797"/>
                  </a:lnTo>
                  <a:lnTo>
                    <a:pt x="327812" y="854608"/>
                  </a:lnTo>
                  <a:lnTo>
                    <a:pt x="331736" y="801331"/>
                  </a:lnTo>
                  <a:lnTo>
                    <a:pt x="335102" y="746379"/>
                  </a:lnTo>
                  <a:lnTo>
                    <a:pt x="336918" y="690651"/>
                  </a:lnTo>
                  <a:close/>
                </a:path>
                <a:path w="1215390" h="1384300">
                  <a:moveTo>
                    <a:pt x="917702" y="863561"/>
                  </a:moveTo>
                  <a:lnTo>
                    <a:pt x="915860" y="852284"/>
                  </a:lnTo>
                  <a:lnTo>
                    <a:pt x="907262" y="844435"/>
                  </a:lnTo>
                  <a:lnTo>
                    <a:pt x="894067" y="843457"/>
                  </a:lnTo>
                  <a:lnTo>
                    <a:pt x="852055" y="859066"/>
                  </a:lnTo>
                  <a:lnTo>
                    <a:pt x="811847" y="882332"/>
                  </a:lnTo>
                  <a:lnTo>
                    <a:pt x="735990" y="935126"/>
                  </a:lnTo>
                  <a:lnTo>
                    <a:pt x="710933" y="950810"/>
                  </a:lnTo>
                  <a:lnTo>
                    <a:pt x="660057" y="980706"/>
                  </a:lnTo>
                  <a:lnTo>
                    <a:pt x="624319" y="1003693"/>
                  </a:lnTo>
                  <a:lnTo>
                    <a:pt x="606399" y="1029779"/>
                  </a:lnTo>
                  <a:lnTo>
                    <a:pt x="607733" y="1038809"/>
                  </a:lnTo>
                  <a:lnTo>
                    <a:pt x="613194" y="1046302"/>
                  </a:lnTo>
                  <a:lnTo>
                    <a:pt x="621258" y="1050836"/>
                  </a:lnTo>
                  <a:lnTo>
                    <a:pt x="630402" y="1050963"/>
                  </a:lnTo>
                  <a:lnTo>
                    <a:pt x="660908" y="1038682"/>
                  </a:lnTo>
                  <a:lnTo>
                    <a:pt x="691261" y="1020991"/>
                  </a:lnTo>
                  <a:lnTo>
                    <a:pt x="720852" y="1001445"/>
                  </a:lnTo>
                  <a:lnTo>
                    <a:pt x="749071" y="983564"/>
                  </a:lnTo>
                  <a:lnTo>
                    <a:pt x="790575" y="958862"/>
                  </a:lnTo>
                  <a:lnTo>
                    <a:pt x="832129" y="932459"/>
                  </a:lnTo>
                  <a:lnTo>
                    <a:pt x="872553" y="904443"/>
                  </a:lnTo>
                  <a:lnTo>
                    <a:pt x="910666" y="874839"/>
                  </a:lnTo>
                  <a:lnTo>
                    <a:pt x="917702" y="863561"/>
                  </a:lnTo>
                  <a:close/>
                </a:path>
                <a:path w="1215390" h="1384300">
                  <a:moveTo>
                    <a:pt x="928420" y="499668"/>
                  </a:moveTo>
                  <a:lnTo>
                    <a:pt x="889939" y="456349"/>
                  </a:lnTo>
                  <a:lnTo>
                    <a:pt x="846569" y="437565"/>
                  </a:lnTo>
                  <a:lnTo>
                    <a:pt x="823214" y="426681"/>
                  </a:lnTo>
                  <a:lnTo>
                    <a:pt x="800544" y="415264"/>
                  </a:lnTo>
                  <a:lnTo>
                    <a:pt x="778306" y="403072"/>
                  </a:lnTo>
                  <a:lnTo>
                    <a:pt x="756259" y="389851"/>
                  </a:lnTo>
                  <a:lnTo>
                    <a:pt x="728573" y="375031"/>
                  </a:lnTo>
                  <a:lnTo>
                    <a:pt x="670382" y="349846"/>
                  </a:lnTo>
                  <a:lnTo>
                    <a:pt x="642620" y="335229"/>
                  </a:lnTo>
                  <a:lnTo>
                    <a:pt x="635088" y="331050"/>
                  </a:lnTo>
                  <a:lnTo>
                    <a:pt x="628180" y="328447"/>
                  </a:lnTo>
                  <a:lnTo>
                    <a:pt x="621004" y="327329"/>
                  </a:lnTo>
                  <a:lnTo>
                    <a:pt x="612660" y="327596"/>
                  </a:lnTo>
                  <a:lnTo>
                    <a:pt x="602234" y="332422"/>
                  </a:lnTo>
                  <a:lnTo>
                    <a:pt x="596226" y="342150"/>
                  </a:lnTo>
                  <a:lnTo>
                    <a:pt x="596023" y="353352"/>
                  </a:lnTo>
                  <a:lnTo>
                    <a:pt x="602957" y="362635"/>
                  </a:lnTo>
                  <a:lnTo>
                    <a:pt x="644728" y="388543"/>
                  </a:lnTo>
                  <a:lnTo>
                    <a:pt x="687768" y="412991"/>
                  </a:lnTo>
                  <a:lnTo>
                    <a:pt x="731456" y="436473"/>
                  </a:lnTo>
                  <a:lnTo>
                    <a:pt x="775144" y="459447"/>
                  </a:lnTo>
                  <a:lnTo>
                    <a:pt x="824877" y="481799"/>
                  </a:lnTo>
                  <a:lnTo>
                    <a:pt x="849452" y="493471"/>
                  </a:lnTo>
                  <a:lnTo>
                    <a:pt x="872401" y="507923"/>
                  </a:lnTo>
                  <a:lnTo>
                    <a:pt x="882573" y="513397"/>
                  </a:lnTo>
                  <a:lnTo>
                    <a:pt x="894600" y="516407"/>
                  </a:lnTo>
                  <a:lnTo>
                    <a:pt x="906919" y="516559"/>
                  </a:lnTo>
                  <a:lnTo>
                    <a:pt x="917981" y="513435"/>
                  </a:lnTo>
                  <a:lnTo>
                    <a:pt x="925779" y="507199"/>
                  </a:lnTo>
                  <a:lnTo>
                    <a:pt x="928420" y="499668"/>
                  </a:lnTo>
                  <a:close/>
                </a:path>
                <a:path w="1215390" h="1384300">
                  <a:moveTo>
                    <a:pt x="1215212" y="1028700"/>
                  </a:moveTo>
                  <a:lnTo>
                    <a:pt x="1200912" y="1016000"/>
                  </a:lnTo>
                  <a:lnTo>
                    <a:pt x="1194422" y="1003300"/>
                  </a:lnTo>
                  <a:lnTo>
                    <a:pt x="1180706" y="1003300"/>
                  </a:lnTo>
                  <a:lnTo>
                    <a:pt x="1157846" y="977900"/>
                  </a:lnTo>
                  <a:lnTo>
                    <a:pt x="1141133" y="977900"/>
                  </a:lnTo>
                  <a:lnTo>
                    <a:pt x="1107516" y="952500"/>
                  </a:lnTo>
                  <a:lnTo>
                    <a:pt x="1068463" y="927100"/>
                  </a:lnTo>
                  <a:lnTo>
                    <a:pt x="1048397" y="914400"/>
                  </a:lnTo>
                  <a:lnTo>
                    <a:pt x="1027049" y="901700"/>
                  </a:lnTo>
                  <a:lnTo>
                    <a:pt x="1028750" y="901700"/>
                  </a:lnTo>
                  <a:lnTo>
                    <a:pt x="1029652" y="889000"/>
                  </a:lnTo>
                  <a:lnTo>
                    <a:pt x="1028992" y="889000"/>
                  </a:lnTo>
                  <a:lnTo>
                    <a:pt x="1025194" y="838200"/>
                  </a:lnTo>
                  <a:lnTo>
                    <a:pt x="1024648" y="800100"/>
                  </a:lnTo>
                  <a:lnTo>
                    <a:pt x="1025842" y="749300"/>
                  </a:lnTo>
                  <a:lnTo>
                    <a:pt x="1027226" y="698500"/>
                  </a:lnTo>
                  <a:lnTo>
                    <a:pt x="1027214" y="635000"/>
                  </a:lnTo>
                  <a:lnTo>
                    <a:pt x="1027023" y="609600"/>
                  </a:lnTo>
                  <a:lnTo>
                    <a:pt x="1026769" y="558800"/>
                  </a:lnTo>
                  <a:lnTo>
                    <a:pt x="1024331" y="520700"/>
                  </a:lnTo>
                  <a:lnTo>
                    <a:pt x="1017447" y="469900"/>
                  </a:lnTo>
                  <a:lnTo>
                    <a:pt x="1023848" y="469900"/>
                  </a:lnTo>
                  <a:lnTo>
                    <a:pt x="1046607" y="457200"/>
                  </a:lnTo>
                  <a:lnTo>
                    <a:pt x="1068222" y="444500"/>
                  </a:lnTo>
                  <a:lnTo>
                    <a:pt x="1088783" y="431800"/>
                  </a:lnTo>
                  <a:lnTo>
                    <a:pt x="1108379" y="419100"/>
                  </a:lnTo>
                  <a:lnTo>
                    <a:pt x="1129436" y="406400"/>
                  </a:lnTo>
                  <a:lnTo>
                    <a:pt x="1193977" y="368300"/>
                  </a:lnTo>
                  <a:lnTo>
                    <a:pt x="1201966" y="355600"/>
                  </a:lnTo>
                  <a:lnTo>
                    <a:pt x="1200569" y="342900"/>
                  </a:lnTo>
                  <a:lnTo>
                    <a:pt x="1192034" y="330200"/>
                  </a:lnTo>
                  <a:lnTo>
                    <a:pt x="1157478" y="330200"/>
                  </a:lnTo>
                  <a:lnTo>
                    <a:pt x="1148092" y="342900"/>
                  </a:lnTo>
                  <a:lnTo>
                    <a:pt x="1138135" y="342900"/>
                  </a:lnTo>
                  <a:lnTo>
                    <a:pt x="1126350" y="355600"/>
                  </a:lnTo>
                  <a:lnTo>
                    <a:pt x="1114640" y="355600"/>
                  </a:lnTo>
                  <a:lnTo>
                    <a:pt x="1103083" y="368300"/>
                  </a:lnTo>
                  <a:lnTo>
                    <a:pt x="1091768" y="368300"/>
                  </a:lnTo>
                  <a:lnTo>
                    <a:pt x="1072337" y="381000"/>
                  </a:lnTo>
                  <a:lnTo>
                    <a:pt x="1032129" y="406400"/>
                  </a:lnTo>
                  <a:lnTo>
                    <a:pt x="1013218" y="431800"/>
                  </a:lnTo>
                  <a:lnTo>
                    <a:pt x="983767" y="414756"/>
                  </a:lnTo>
                  <a:lnTo>
                    <a:pt x="983767" y="876300"/>
                  </a:lnTo>
                  <a:lnTo>
                    <a:pt x="976299" y="876300"/>
                  </a:lnTo>
                  <a:lnTo>
                    <a:pt x="969251" y="889000"/>
                  </a:lnTo>
                  <a:lnTo>
                    <a:pt x="966939" y="889000"/>
                  </a:lnTo>
                  <a:lnTo>
                    <a:pt x="966749" y="901700"/>
                  </a:lnTo>
                  <a:lnTo>
                    <a:pt x="960589" y="889000"/>
                  </a:lnTo>
                  <a:lnTo>
                    <a:pt x="945489" y="889000"/>
                  </a:lnTo>
                  <a:lnTo>
                    <a:pt x="927773" y="901700"/>
                  </a:lnTo>
                  <a:lnTo>
                    <a:pt x="913765" y="914400"/>
                  </a:lnTo>
                  <a:lnTo>
                    <a:pt x="876287" y="939800"/>
                  </a:lnTo>
                  <a:lnTo>
                    <a:pt x="800112" y="990600"/>
                  </a:lnTo>
                  <a:lnTo>
                    <a:pt x="762762" y="1003300"/>
                  </a:lnTo>
                  <a:lnTo>
                    <a:pt x="726300" y="1028700"/>
                  </a:lnTo>
                  <a:lnTo>
                    <a:pt x="687781" y="1054100"/>
                  </a:lnTo>
                  <a:lnTo>
                    <a:pt x="651243" y="1079500"/>
                  </a:lnTo>
                  <a:lnTo>
                    <a:pt x="620712" y="1104900"/>
                  </a:lnTo>
                  <a:lnTo>
                    <a:pt x="583666" y="1079500"/>
                  </a:lnTo>
                  <a:lnTo>
                    <a:pt x="543585" y="1054100"/>
                  </a:lnTo>
                  <a:lnTo>
                    <a:pt x="501586" y="1028700"/>
                  </a:lnTo>
                  <a:lnTo>
                    <a:pt x="416267" y="990600"/>
                  </a:lnTo>
                  <a:lnTo>
                    <a:pt x="276364" y="914400"/>
                  </a:lnTo>
                  <a:lnTo>
                    <a:pt x="230733" y="889000"/>
                  </a:lnTo>
                  <a:lnTo>
                    <a:pt x="232308" y="838200"/>
                  </a:lnTo>
                  <a:lnTo>
                    <a:pt x="233464" y="800100"/>
                  </a:lnTo>
                  <a:lnTo>
                    <a:pt x="235394" y="749300"/>
                  </a:lnTo>
                  <a:lnTo>
                    <a:pt x="239179" y="698500"/>
                  </a:lnTo>
                  <a:lnTo>
                    <a:pt x="241604" y="673100"/>
                  </a:lnTo>
                  <a:lnTo>
                    <a:pt x="242392" y="635000"/>
                  </a:lnTo>
                  <a:lnTo>
                    <a:pt x="242443" y="571500"/>
                  </a:lnTo>
                  <a:lnTo>
                    <a:pt x="244182" y="520700"/>
                  </a:lnTo>
                  <a:lnTo>
                    <a:pt x="243243" y="495300"/>
                  </a:lnTo>
                  <a:lnTo>
                    <a:pt x="238747" y="482600"/>
                  </a:lnTo>
                  <a:lnTo>
                    <a:pt x="279019" y="457200"/>
                  </a:lnTo>
                  <a:lnTo>
                    <a:pt x="318160" y="431800"/>
                  </a:lnTo>
                  <a:lnTo>
                    <a:pt x="355600" y="406400"/>
                  </a:lnTo>
                  <a:lnTo>
                    <a:pt x="390779" y="381000"/>
                  </a:lnTo>
                  <a:lnTo>
                    <a:pt x="430707" y="355600"/>
                  </a:lnTo>
                  <a:lnTo>
                    <a:pt x="472300" y="342900"/>
                  </a:lnTo>
                  <a:lnTo>
                    <a:pt x="513778" y="317500"/>
                  </a:lnTo>
                  <a:lnTo>
                    <a:pt x="553339" y="292100"/>
                  </a:lnTo>
                  <a:lnTo>
                    <a:pt x="589203" y="254000"/>
                  </a:lnTo>
                  <a:lnTo>
                    <a:pt x="613854" y="254000"/>
                  </a:lnTo>
                  <a:lnTo>
                    <a:pt x="655421" y="279400"/>
                  </a:lnTo>
                  <a:lnTo>
                    <a:pt x="792213" y="355600"/>
                  </a:lnTo>
                  <a:lnTo>
                    <a:pt x="839063" y="381000"/>
                  </a:lnTo>
                  <a:lnTo>
                    <a:pt x="930668" y="431800"/>
                  </a:lnTo>
                  <a:lnTo>
                    <a:pt x="978395" y="457200"/>
                  </a:lnTo>
                  <a:lnTo>
                    <a:pt x="972985" y="508000"/>
                  </a:lnTo>
                  <a:lnTo>
                    <a:pt x="974305" y="558800"/>
                  </a:lnTo>
                  <a:lnTo>
                    <a:pt x="978496" y="609600"/>
                  </a:lnTo>
                  <a:lnTo>
                    <a:pt x="981722" y="660400"/>
                  </a:lnTo>
                  <a:lnTo>
                    <a:pt x="981951" y="711200"/>
                  </a:lnTo>
                  <a:lnTo>
                    <a:pt x="980732" y="774700"/>
                  </a:lnTo>
                  <a:lnTo>
                    <a:pt x="980516" y="825500"/>
                  </a:lnTo>
                  <a:lnTo>
                    <a:pt x="983767" y="876300"/>
                  </a:lnTo>
                  <a:lnTo>
                    <a:pt x="983767" y="414756"/>
                  </a:lnTo>
                  <a:lnTo>
                    <a:pt x="969352" y="406400"/>
                  </a:lnTo>
                  <a:lnTo>
                    <a:pt x="843495" y="330200"/>
                  </a:lnTo>
                  <a:lnTo>
                    <a:pt x="800354" y="304800"/>
                  </a:lnTo>
                  <a:lnTo>
                    <a:pt x="711923" y="254000"/>
                  </a:lnTo>
                  <a:lnTo>
                    <a:pt x="666483" y="228600"/>
                  </a:lnTo>
                  <a:lnTo>
                    <a:pt x="619772" y="215900"/>
                  </a:lnTo>
                  <a:lnTo>
                    <a:pt x="619366" y="190500"/>
                  </a:lnTo>
                  <a:lnTo>
                    <a:pt x="621436" y="165100"/>
                  </a:lnTo>
                  <a:lnTo>
                    <a:pt x="624370" y="152400"/>
                  </a:lnTo>
                  <a:lnTo>
                    <a:pt x="626554" y="127000"/>
                  </a:lnTo>
                  <a:lnTo>
                    <a:pt x="628332" y="101600"/>
                  </a:lnTo>
                  <a:lnTo>
                    <a:pt x="627735" y="63500"/>
                  </a:lnTo>
                  <a:lnTo>
                    <a:pt x="622985" y="25400"/>
                  </a:lnTo>
                  <a:lnTo>
                    <a:pt x="612317" y="0"/>
                  </a:lnTo>
                  <a:lnTo>
                    <a:pt x="589940" y="0"/>
                  </a:lnTo>
                  <a:lnTo>
                    <a:pt x="579920" y="38100"/>
                  </a:lnTo>
                  <a:lnTo>
                    <a:pt x="577773" y="76200"/>
                  </a:lnTo>
                  <a:lnTo>
                    <a:pt x="578840" y="114300"/>
                  </a:lnTo>
                  <a:lnTo>
                    <a:pt x="578472" y="139700"/>
                  </a:lnTo>
                  <a:lnTo>
                    <a:pt x="574789" y="177800"/>
                  </a:lnTo>
                  <a:lnTo>
                    <a:pt x="573900" y="203200"/>
                  </a:lnTo>
                  <a:lnTo>
                    <a:pt x="575081" y="228600"/>
                  </a:lnTo>
                  <a:lnTo>
                    <a:pt x="560006" y="228600"/>
                  </a:lnTo>
                  <a:lnTo>
                    <a:pt x="530809" y="254000"/>
                  </a:lnTo>
                  <a:lnTo>
                    <a:pt x="516191" y="254000"/>
                  </a:lnTo>
                  <a:lnTo>
                    <a:pt x="479272" y="279400"/>
                  </a:lnTo>
                  <a:lnTo>
                    <a:pt x="406895" y="330200"/>
                  </a:lnTo>
                  <a:lnTo>
                    <a:pt x="346964" y="355600"/>
                  </a:lnTo>
                  <a:lnTo>
                    <a:pt x="323583" y="381000"/>
                  </a:lnTo>
                  <a:lnTo>
                    <a:pt x="300520" y="393700"/>
                  </a:lnTo>
                  <a:lnTo>
                    <a:pt x="277901" y="406400"/>
                  </a:lnTo>
                  <a:lnTo>
                    <a:pt x="265137" y="419100"/>
                  </a:lnTo>
                  <a:lnTo>
                    <a:pt x="252247" y="419100"/>
                  </a:lnTo>
                  <a:lnTo>
                    <a:pt x="239699" y="431800"/>
                  </a:lnTo>
                  <a:lnTo>
                    <a:pt x="227977" y="444500"/>
                  </a:lnTo>
                  <a:lnTo>
                    <a:pt x="209308" y="431800"/>
                  </a:lnTo>
                  <a:lnTo>
                    <a:pt x="165976" y="406400"/>
                  </a:lnTo>
                  <a:lnTo>
                    <a:pt x="146507" y="393700"/>
                  </a:lnTo>
                  <a:lnTo>
                    <a:pt x="119735" y="381000"/>
                  </a:lnTo>
                  <a:lnTo>
                    <a:pt x="91973" y="355600"/>
                  </a:lnTo>
                  <a:lnTo>
                    <a:pt x="62852" y="342900"/>
                  </a:lnTo>
                  <a:lnTo>
                    <a:pt x="31965" y="317500"/>
                  </a:lnTo>
                  <a:lnTo>
                    <a:pt x="18351" y="330200"/>
                  </a:lnTo>
                  <a:lnTo>
                    <a:pt x="9271" y="330200"/>
                  </a:lnTo>
                  <a:lnTo>
                    <a:pt x="6451" y="342900"/>
                  </a:lnTo>
                  <a:lnTo>
                    <a:pt x="11633" y="355600"/>
                  </a:lnTo>
                  <a:lnTo>
                    <a:pt x="36118" y="381000"/>
                  </a:lnTo>
                  <a:lnTo>
                    <a:pt x="64249" y="406400"/>
                  </a:lnTo>
                  <a:lnTo>
                    <a:pt x="93459" y="419100"/>
                  </a:lnTo>
                  <a:lnTo>
                    <a:pt x="121246" y="444500"/>
                  </a:lnTo>
                  <a:lnTo>
                    <a:pt x="132778" y="444500"/>
                  </a:lnTo>
                  <a:lnTo>
                    <a:pt x="144894" y="457200"/>
                  </a:lnTo>
                  <a:lnTo>
                    <a:pt x="157226" y="457200"/>
                  </a:lnTo>
                  <a:lnTo>
                    <a:pt x="169443" y="469900"/>
                  </a:lnTo>
                  <a:lnTo>
                    <a:pt x="184353" y="469900"/>
                  </a:lnTo>
                  <a:lnTo>
                    <a:pt x="191122" y="482600"/>
                  </a:lnTo>
                  <a:lnTo>
                    <a:pt x="191681" y="469900"/>
                  </a:lnTo>
                  <a:lnTo>
                    <a:pt x="194094" y="482600"/>
                  </a:lnTo>
                  <a:lnTo>
                    <a:pt x="199821" y="482600"/>
                  </a:lnTo>
                  <a:lnTo>
                    <a:pt x="192138" y="520700"/>
                  </a:lnTo>
                  <a:lnTo>
                    <a:pt x="190855" y="571500"/>
                  </a:lnTo>
                  <a:lnTo>
                    <a:pt x="192493" y="622300"/>
                  </a:lnTo>
                  <a:lnTo>
                    <a:pt x="193548" y="660400"/>
                  </a:lnTo>
                  <a:lnTo>
                    <a:pt x="191681" y="774700"/>
                  </a:lnTo>
                  <a:lnTo>
                    <a:pt x="191046" y="825500"/>
                  </a:lnTo>
                  <a:lnTo>
                    <a:pt x="191414" y="876300"/>
                  </a:lnTo>
                  <a:lnTo>
                    <a:pt x="191414" y="889000"/>
                  </a:lnTo>
                  <a:lnTo>
                    <a:pt x="192024" y="889000"/>
                  </a:lnTo>
                  <a:lnTo>
                    <a:pt x="171500" y="901700"/>
                  </a:lnTo>
                  <a:lnTo>
                    <a:pt x="151371" y="914400"/>
                  </a:lnTo>
                  <a:lnTo>
                    <a:pt x="132613" y="927100"/>
                  </a:lnTo>
                  <a:lnTo>
                    <a:pt x="116205" y="939800"/>
                  </a:lnTo>
                  <a:lnTo>
                    <a:pt x="96354" y="952500"/>
                  </a:lnTo>
                  <a:lnTo>
                    <a:pt x="37909" y="990600"/>
                  </a:lnTo>
                  <a:lnTo>
                    <a:pt x="26403" y="990600"/>
                  </a:lnTo>
                  <a:lnTo>
                    <a:pt x="15963" y="1003300"/>
                  </a:lnTo>
                  <a:lnTo>
                    <a:pt x="7188" y="1016000"/>
                  </a:lnTo>
                  <a:lnTo>
                    <a:pt x="685" y="1028700"/>
                  </a:lnTo>
                  <a:lnTo>
                    <a:pt x="0" y="1028700"/>
                  </a:lnTo>
                  <a:lnTo>
                    <a:pt x="3200" y="1041400"/>
                  </a:lnTo>
                  <a:lnTo>
                    <a:pt x="9156" y="1041400"/>
                  </a:lnTo>
                  <a:lnTo>
                    <a:pt x="16675" y="1054100"/>
                  </a:lnTo>
                  <a:lnTo>
                    <a:pt x="31445" y="1054100"/>
                  </a:lnTo>
                  <a:lnTo>
                    <a:pt x="39319" y="1041400"/>
                  </a:lnTo>
                  <a:lnTo>
                    <a:pt x="55270" y="1028700"/>
                  </a:lnTo>
                  <a:lnTo>
                    <a:pt x="71831" y="1016000"/>
                  </a:lnTo>
                  <a:lnTo>
                    <a:pt x="105460" y="990600"/>
                  </a:lnTo>
                  <a:lnTo>
                    <a:pt x="132905" y="977900"/>
                  </a:lnTo>
                  <a:lnTo>
                    <a:pt x="160121" y="952500"/>
                  </a:lnTo>
                  <a:lnTo>
                    <a:pt x="186728" y="939800"/>
                  </a:lnTo>
                  <a:lnTo>
                    <a:pt x="212356" y="914400"/>
                  </a:lnTo>
                  <a:lnTo>
                    <a:pt x="218351" y="927100"/>
                  </a:lnTo>
                  <a:lnTo>
                    <a:pt x="230987" y="927100"/>
                  </a:lnTo>
                  <a:lnTo>
                    <a:pt x="237502" y="939800"/>
                  </a:lnTo>
                  <a:lnTo>
                    <a:pt x="268439" y="952500"/>
                  </a:lnTo>
                  <a:lnTo>
                    <a:pt x="299593" y="977900"/>
                  </a:lnTo>
                  <a:lnTo>
                    <a:pt x="331177" y="990600"/>
                  </a:lnTo>
                  <a:lnTo>
                    <a:pt x="363385" y="1016000"/>
                  </a:lnTo>
                  <a:lnTo>
                    <a:pt x="593178" y="1143000"/>
                  </a:lnTo>
                  <a:lnTo>
                    <a:pt x="589419" y="1155700"/>
                  </a:lnTo>
                  <a:lnTo>
                    <a:pt x="588213" y="1181100"/>
                  </a:lnTo>
                  <a:lnTo>
                    <a:pt x="588518" y="1193800"/>
                  </a:lnTo>
                  <a:lnTo>
                    <a:pt x="589343" y="1219200"/>
                  </a:lnTo>
                  <a:lnTo>
                    <a:pt x="590296" y="1257300"/>
                  </a:lnTo>
                  <a:lnTo>
                    <a:pt x="590346" y="1282700"/>
                  </a:lnTo>
                  <a:lnTo>
                    <a:pt x="589534" y="1320800"/>
                  </a:lnTo>
                  <a:lnTo>
                    <a:pt x="587959" y="1358900"/>
                  </a:lnTo>
                  <a:lnTo>
                    <a:pt x="593191" y="1384300"/>
                  </a:lnTo>
                  <a:lnTo>
                    <a:pt x="620458" y="1384300"/>
                  </a:lnTo>
                  <a:lnTo>
                    <a:pt x="628484" y="1371600"/>
                  </a:lnTo>
                  <a:lnTo>
                    <a:pt x="632028" y="1333500"/>
                  </a:lnTo>
                  <a:lnTo>
                    <a:pt x="635457" y="1270000"/>
                  </a:lnTo>
                  <a:lnTo>
                    <a:pt x="635673" y="1219200"/>
                  </a:lnTo>
                  <a:lnTo>
                    <a:pt x="635038" y="1193800"/>
                  </a:lnTo>
                  <a:lnTo>
                    <a:pt x="631583" y="1155700"/>
                  </a:lnTo>
                  <a:lnTo>
                    <a:pt x="623201" y="1130300"/>
                  </a:lnTo>
                  <a:lnTo>
                    <a:pt x="645401" y="1130300"/>
                  </a:lnTo>
                  <a:lnTo>
                    <a:pt x="661962" y="1117600"/>
                  </a:lnTo>
                  <a:lnTo>
                    <a:pt x="677633" y="1117600"/>
                  </a:lnTo>
                  <a:lnTo>
                    <a:pt x="693699" y="1104900"/>
                  </a:lnTo>
                  <a:lnTo>
                    <a:pt x="721550" y="1079500"/>
                  </a:lnTo>
                  <a:lnTo>
                    <a:pt x="779297" y="1054100"/>
                  </a:lnTo>
                  <a:lnTo>
                    <a:pt x="807377" y="1028700"/>
                  </a:lnTo>
                  <a:lnTo>
                    <a:pt x="851509" y="1003300"/>
                  </a:lnTo>
                  <a:lnTo>
                    <a:pt x="898042" y="977900"/>
                  </a:lnTo>
                  <a:lnTo>
                    <a:pt x="993241" y="927100"/>
                  </a:lnTo>
                  <a:lnTo>
                    <a:pt x="996111" y="927100"/>
                  </a:lnTo>
                  <a:lnTo>
                    <a:pt x="999985" y="939800"/>
                  </a:lnTo>
                  <a:lnTo>
                    <a:pt x="1005078" y="939800"/>
                  </a:lnTo>
                  <a:lnTo>
                    <a:pt x="1020343" y="952500"/>
                  </a:lnTo>
                  <a:lnTo>
                    <a:pt x="1051356" y="977900"/>
                  </a:lnTo>
                  <a:lnTo>
                    <a:pt x="1066520" y="990600"/>
                  </a:lnTo>
                  <a:lnTo>
                    <a:pt x="1079347" y="990600"/>
                  </a:lnTo>
                  <a:lnTo>
                    <a:pt x="1092517" y="1003300"/>
                  </a:lnTo>
                  <a:lnTo>
                    <a:pt x="1106030" y="1016000"/>
                  </a:lnTo>
                  <a:lnTo>
                    <a:pt x="1119949" y="1016000"/>
                  </a:lnTo>
                  <a:lnTo>
                    <a:pt x="1133157" y="1028700"/>
                  </a:lnTo>
                  <a:lnTo>
                    <a:pt x="1157554" y="1041400"/>
                  </a:lnTo>
                  <a:lnTo>
                    <a:pt x="1170673" y="1054100"/>
                  </a:lnTo>
                  <a:lnTo>
                    <a:pt x="1176528" y="1054100"/>
                  </a:lnTo>
                  <a:lnTo>
                    <a:pt x="1180769" y="1066800"/>
                  </a:lnTo>
                  <a:lnTo>
                    <a:pt x="1201686" y="1054100"/>
                  </a:lnTo>
                  <a:lnTo>
                    <a:pt x="1214323" y="1041400"/>
                  </a:lnTo>
                  <a:lnTo>
                    <a:pt x="1215212" y="1028700"/>
                  </a:lnTo>
                  <a:close/>
                </a:path>
              </a:pathLst>
            </a:custGeom>
            <a:solidFill>
              <a:srgbClr val="003A5C">
                <a:alpha val="5881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FAE544-6AC7-B5ED-87C7-3ACC4B36B203}"/>
              </a:ext>
            </a:extLst>
          </p:cNvPr>
          <p:cNvSpPr txBox="1"/>
          <p:nvPr/>
        </p:nvSpPr>
        <p:spPr>
          <a:xfrm>
            <a:off x="337752" y="673367"/>
            <a:ext cx="11136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spc="265" dirty="0">
                <a:latin typeface="Verdana"/>
                <a:cs typeface="Verdana"/>
              </a:rPr>
              <a:t>Climate</a:t>
            </a:r>
            <a:endParaRPr lang="en-AU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310CBE-406F-125A-500D-06D58562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377" y="1693372"/>
            <a:ext cx="2726456" cy="18176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67A83C9-22F3-1199-9199-A0C3E1C1E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13" y="394842"/>
            <a:ext cx="695550" cy="695550"/>
          </a:xfrm>
          <a:prstGeom prst="rect">
            <a:avLst/>
          </a:prstGeom>
        </p:spPr>
      </p:pic>
      <p:pic>
        <p:nvPicPr>
          <p:cNvPr id="3" name="Picture 2" descr="A group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265EE558-AB6F-552F-836B-8FDC3B35C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45" y="4578864"/>
            <a:ext cx="2684888" cy="2013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B9F4F-ABAA-1234-3AEA-A28A94E08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8865"/>
            <a:ext cx="2684888" cy="20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6338" y="331705"/>
            <a:ext cx="7716285" cy="803403"/>
          </a:xfrm>
        </p:spPr>
        <p:txBody>
          <a:bodyPr>
            <a:noAutofit/>
          </a:bodyPr>
          <a:lstStyle/>
          <a:p>
            <a:r>
              <a:rPr lang="en-AU" sz="5400" b="1" i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Co-op Member snapshot.</a:t>
            </a:r>
            <a:endParaRPr lang="en-AU" sz="5400" i="1" dirty="0">
              <a:solidFill>
                <a:schemeClr val="accent5">
                  <a:lumMod val="7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93" y="287161"/>
            <a:ext cx="2095927" cy="89249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CCF098D-3E6E-B8FE-0771-F7D68B5CB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99" y="1242071"/>
            <a:ext cx="1136622" cy="1136622"/>
          </a:xfrm>
          <a:prstGeom prst="rect">
            <a:avLst/>
          </a:prstGeom>
        </p:spPr>
      </p:pic>
      <p:pic>
        <p:nvPicPr>
          <p:cNvPr id="1026" name="Chart 4">
            <a:extLst>
              <a:ext uri="{FF2B5EF4-FFF2-40B4-BE49-F238E27FC236}">
                <a16:creationId xmlns:a16="http://schemas.microsoft.com/office/drawing/2014/main" id="{040A2551-68B8-A74D-F933-37496B57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79" y="1164075"/>
            <a:ext cx="7801592" cy="550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52F66-84AE-D1A1-AC6A-9BCC59FDD0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0" y="2548027"/>
            <a:ext cx="2349260" cy="1761945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4898C534-B8F5-F4A0-1BDC-DD3EADAF56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8133" y="4719379"/>
            <a:ext cx="2115954" cy="1586965"/>
          </a:xfrm>
          <a:prstGeom prst="rect">
            <a:avLst/>
          </a:prstGeom>
        </p:spPr>
      </p:pic>
      <p:grpSp>
        <p:nvGrpSpPr>
          <p:cNvPr id="3" name="object 15">
            <a:extLst>
              <a:ext uri="{FF2B5EF4-FFF2-40B4-BE49-F238E27FC236}">
                <a16:creationId xmlns:a16="http://schemas.microsoft.com/office/drawing/2014/main" id="{B2A0D76B-BF37-3EA2-92A5-7A1013EDCE2D}"/>
              </a:ext>
            </a:extLst>
          </p:cNvPr>
          <p:cNvGrpSpPr/>
          <p:nvPr/>
        </p:nvGrpSpPr>
        <p:grpSpPr>
          <a:xfrm>
            <a:off x="156315" y="126731"/>
            <a:ext cx="1240963" cy="1115340"/>
            <a:chOff x="6281808" y="6613779"/>
            <a:chExt cx="2362200" cy="2362200"/>
          </a:xfrm>
        </p:grpSpPr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759507A4-E751-26E7-8EEE-5FC55F126A2B}"/>
                </a:ext>
              </a:extLst>
            </p:cNvPr>
            <p:cNvSpPr/>
            <p:nvPr/>
          </p:nvSpPr>
          <p:spPr>
            <a:xfrm>
              <a:off x="6281808" y="6613779"/>
              <a:ext cx="2362200" cy="2362200"/>
            </a:xfrm>
            <a:custGeom>
              <a:avLst/>
              <a:gdLst/>
              <a:ahLst/>
              <a:cxnLst/>
              <a:rect l="l" t="t" r="r" b="b"/>
              <a:pathLst>
                <a:path w="2362200" h="2362200">
                  <a:moveTo>
                    <a:pt x="1181099" y="2362199"/>
                  </a:moveTo>
                  <a:lnTo>
                    <a:pt x="1132415" y="2361214"/>
                  </a:lnTo>
                  <a:lnTo>
                    <a:pt x="1084231" y="2358284"/>
                  </a:lnTo>
                  <a:lnTo>
                    <a:pt x="1036586" y="2353447"/>
                  </a:lnTo>
                  <a:lnTo>
                    <a:pt x="989519" y="2346741"/>
                  </a:lnTo>
                  <a:lnTo>
                    <a:pt x="943067" y="2338204"/>
                  </a:lnTo>
                  <a:lnTo>
                    <a:pt x="897267" y="2327873"/>
                  </a:lnTo>
                  <a:lnTo>
                    <a:pt x="852159" y="2315788"/>
                  </a:lnTo>
                  <a:lnTo>
                    <a:pt x="807780" y="2301986"/>
                  </a:lnTo>
                  <a:lnTo>
                    <a:pt x="764169" y="2286505"/>
                  </a:lnTo>
                  <a:lnTo>
                    <a:pt x="721362" y="2269383"/>
                  </a:lnTo>
                  <a:lnTo>
                    <a:pt x="679398" y="2250657"/>
                  </a:lnTo>
                  <a:lnTo>
                    <a:pt x="638316" y="2230367"/>
                  </a:lnTo>
                  <a:lnTo>
                    <a:pt x="598153" y="2208550"/>
                  </a:lnTo>
                  <a:lnTo>
                    <a:pt x="558946" y="2185243"/>
                  </a:lnTo>
                  <a:lnTo>
                    <a:pt x="520735" y="2160486"/>
                  </a:lnTo>
                  <a:lnTo>
                    <a:pt x="483557" y="2134316"/>
                  </a:lnTo>
                  <a:lnTo>
                    <a:pt x="447450" y="2106770"/>
                  </a:lnTo>
                  <a:lnTo>
                    <a:pt x="412452" y="2077888"/>
                  </a:lnTo>
                  <a:lnTo>
                    <a:pt x="378601" y="2047706"/>
                  </a:lnTo>
                  <a:lnTo>
                    <a:pt x="345936" y="2016263"/>
                  </a:lnTo>
                  <a:lnTo>
                    <a:pt x="314493" y="1983597"/>
                  </a:lnTo>
                  <a:lnTo>
                    <a:pt x="284311" y="1949747"/>
                  </a:lnTo>
                  <a:lnTo>
                    <a:pt x="255429" y="1914749"/>
                  </a:lnTo>
                  <a:lnTo>
                    <a:pt x="227883" y="1878642"/>
                  </a:lnTo>
                  <a:lnTo>
                    <a:pt x="201713" y="1841464"/>
                  </a:lnTo>
                  <a:lnTo>
                    <a:pt x="176955" y="1803252"/>
                  </a:lnTo>
                  <a:lnTo>
                    <a:pt x="153649" y="1764046"/>
                  </a:lnTo>
                  <a:lnTo>
                    <a:pt x="131832" y="1723883"/>
                  </a:lnTo>
                  <a:lnTo>
                    <a:pt x="111541" y="1682800"/>
                  </a:lnTo>
                  <a:lnTo>
                    <a:pt x="92816" y="1640837"/>
                  </a:lnTo>
                  <a:lnTo>
                    <a:pt x="75694" y="1598030"/>
                  </a:lnTo>
                  <a:lnTo>
                    <a:pt x="60213" y="1554418"/>
                  </a:lnTo>
                  <a:lnTo>
                    <a:pt x="46411" y="1510039"/>
                  </a:lnTo>
                  <a:lnTo>
                    <a:pt x="34325" y="1464931"/>
                  </a:lnTo>
                  <a:lnTo>
                    <a:pt x="23995" y="1419132"/>
                  </a:lnTo>
                  <a:lnTo>
                    <a:pt x="15458" y="1372680"/>
                  </a:lnTo>
                  <a:lnTo>
                    <a:pt x="8752" y="1325613"/>
                  </a:lnTo>
                  <a:lnTo>
                    <a:pt x="3915" y="1277968"/>
                  </a:lnTo>
                  <a:lnTo>
                    <a:pt x="985" y="1229784"/>
                  </a:lnTo>
                  <a:lnTo>
                    <a:pt x="0" y="1181099"/>
                  </a:lnTo>
                  <a:lnTo>
                    <a:pt x="985" y="1132415"/>
                  </a:lnTo>
                  <a:lnTo>
                    <a:pt x="3915" y="1084231"/>
                  </a:lnTo>
                  <a:lnTo>
                    <a:pt x="8752" y="1036586"/>
                  </a:lnTo>
                  <a:lnTo>
                    <a:pt x="15458" y="989519"/>
                  </a:lnTo>
                  <a:lnTo>
                    <a:pt x="23995" y="943067"/>
                  </a:lnTo>
                  <a:lnTo>
                    <a:pt x="34325" y="897267"/>
                  </a:lnTo>
                  <a:lnTo>
                    <a:pt x="46411" y="852159"/>
                  </a:lnTo>
                  <a:lnTo>
                    <a:pt x="60213" y="807780"/>
                  </a:lnTo>
                  <a:lnTo>
                    <a:pt x="75694" y="764169"/>
                  </a:lnTo>
                  <a:lnTo>
                    <a:pt x="92816" y="721362"/>
                  </a:lnTo>
                  <a:lnTo>
                    <a:pt x="111541" y="679398"/>
                  </a:lnTo>
                  <a:lnTo>
                    <a:pt x="131832" y="638316"/>
                  </a:lnTo>
                  <a:lnTo>
                    <a:pt x="153649" y="598153"/>
                  </a:lnTo>
                  <a:lnTo>
                    <a:pt x="176955" y="558946"/>
                  </a:lnTo>
                  <a:lnTo>
                    <a:pt x="201713" y="520735"/>
                  </a:lnTo>
                  <a:lnTo>
                    <a:pt x="227883" y="483557"/>
                  </a:lnTo>
                  <a:lnTo>
                    <a:pt x="255429" y="447450"/>
                  </a:lnTo>
                  <a:lnTo>
                    <a:pt x="284311" y="412452"/>
                  </a:lnTo>
                  <a:lnTo>
                    <a:pt x="314493" y="378601"/>
                  </a:lnTo>
                  <a:lnTo>
                    <a:pt x="345936" y="345936"/>
                  </a:lnTo>
                  <a:lnTo>
                    <a:pt x="378601" y="314493"/>
                  </a:lnTo>
                  <a:lnTo>
                    <a:pt x="412452" y="284311"/>
                  </a:lnTo>
                  <a:lnTo>
                    <a:pt x="447450" y="255429"/>
                  </a:lnTo>
                  <a:lnTo>
                    <a:pt x="483557" y="227883"/>
                  </a:lnTo>
                  <a:lnTo>
                    <a:pt x="520735" y="201713"/>
                  </a:lnTo>
                  <a:lnTo>
                    <a:pt x="558946" y="176955"/>
                  </a:lnTo>
                  <a:lnTo>
                    <a:pt x="598153" y="153649"/>
                  </a:lnTo>
                  <a:lnTo>
                    <a:pt x="638316" y="131832"/>
                  </a:lnTo>
                  <a:lnTo>
                    <a:pt x="679398" y="111541"/>
                  </a:lnTo>
                  <a:lnTo>
                    <a:pt x="721362" y="92816"/>
                  </a:lnTo>
                  <a:lnTo>
                    <a:pt x="764169" y="75694"/>
                  </a:lnTo>
                  <a:lnTo>
                    <a:pt x="807780" y="60213"/>
                  </a:lnTo>
                  <a:lnTo>
                    <a:pt x="852159" y="46411"/>
                  </a:lnTo>
                  <a:lnTo>
                    <a:pt x="897267" y="34325"/>
                  </a:lnTo>
                  <a:lnTo>
                    <a:pt x="943067" y="23995"/>
                  </a:lnTo>
                  <a:lnTo>
                    <a:pt x="989519" y="15458"/>
                  </a:lnTo>
                  <a:lnTo>
                    <a:pt x="1036586" y="8752"/>
                  </a:lnTo>
                  <a:lnTo>
                    <a:pt x="1084231" y="3915"/>
                  </a:lnTo>
                  <a:lnTo>
                    <a:pt x="1132415" y="985"/>
                  </a:lnTo>
                  <a:lnTo>
                    <a:pt x="1181099" y="0"/>
                  </a:lnTo>
                  <a:lnTo>
                    <a:pt x="1229784" y="985"/>
                  </a:lnTo>
                  <a:lnTo>
                    <a:pt x="1277968" y="3915"/>
                  </a:lnTo>
                  <a:lnTo>
                    <a:pt x="1325613" y="8752"/>
                  </a:lnTo>
                  <a:lnTo>
                    <a:pt x="1372680" y="15458"/>
                  </a:lnTo>
                  <a:lnTo>
                    <a:pt x="1419132" y="23995"/>
                  </a:lnTo>
                  <a:lnTo>
                    <a:pt x="1464931" y="34325"/>
                  </a:lnTo>
                  <a:lnTo>
                    <a:pt x="1510039" y="46411"/>
                  </a:lnTo>
                  <a:lnTo>
                    <a:pt x="1554418" y="60213"/>
                  </a:lnTo>
                  <a:lnTo>
                    <a:pt x="1598030" y="75694"/>
                  </a:lnTo>
                  <a:lnTo>
                    <a:pt x="1640837" y="92816"/>
                  </a:lnTo>
                  <a:lnTo>
                    <a:pt x="1682800" y="111541"/>
                  </a:lnTo>
                  <a:lnTo>
                    <a:pt x="1723883" y="131832"/>
                  </a:lnTo>
                  <a:lnTo>
                    <a:pt x="1764046" y="153649"/>
                  </a:lnTo>
                  <a:lnTo>
                    <a:pt x="1803252" y="176955"/>
                  </a:lnTo>
                  <a:lnTo>
                    <a:pt x="1841464" y="201713"/>
                  </a:lnTo>
                  <a:lnTo>
                    <a:pt x="1878642" y="227883"/>
                  </a:lnTo>
                  <a:lnTo>
                    <a:pt x="1914749" y="255429"/>
                  </a:lnTo>
                  <a:lnTo>
                    <a:pt x="1949747" y="284311"/>
                  </a:lnTo>
                  <a:lnTo>
                    <a:pt x="1983597" y="314493"/>
                  </a:lnTo>
                  <a:lnTo>
                    <a:pt x="2016263" y="345936"/>
                  </a:lnTo>
                  <a:lnTo>
                    <a:pt x="2047706" y="378601"/>
                  </a:lnTo>
                  <a:lnTo>
                    <a:pt x="2077888" y="412452"/>
                  </a:lnTo>
                  <a:lnTo>
                    <a:pt x="2106770" y="447450"/>
                  </a:lnTo>
                  <a:lnTo>
                    <a:pt x="2134316" y="483557"/>
                  </a:lnTo>
                  <a:lnTo>
                    <a:pt x="2160486" y="520735"/>
                  </a:lnTo>
                  <a:lnTo>
                    <a:pt x="2185243" y="558946"/>
                  </a:lnTo>
                  <a:lnTo>
                    <a:pt x="2208550" y="598153"/>
                  </a:lnTo>
                  <a:lnTo>
                    <a:pt x="2230367" y="638316"/>
                  </a:lnTo>
                  <a:lnTo>
                    <a:pt x="2250657" y="679398"/>
                  </a:lnTo>
                  <a:lnTo>
                    <a:pt x="2269383" y="721362"/>
                  </a:lnTo>
                  <a:lnTo>
                    <a:pt x="2286505" y="764169"/>
                  </a:lnTo>
                  <a:lnTo>
                    <a:pt x="2301986" y="807780"/>
                  </a:lnTo>
                  <a:lnTo>
                    <a:pt x="2315788" y="852159"/>
                  </a:lnTo>
                  <a:lnTo>
                    <a:pt x="2327873" y="897267"/>
                  </a:lnTo>
                  <a:lnTo>
                    <a:pt x="2338204" y="943067"/>
                  </a:lnTo>
                  <a:lnTo>
                    <a:pt x="2346741" y="989519"/>
                  </a:lnTo>
                  <a:lnTo>
                    <a:pt x="2353447" y="1036586"/>
                  </a:lnTo>
                  <a:lnTo>
                    <a:pt x="2358284" y="1084231"/>
                  </a:lnTo>
                  <a:lnTo>
                    <a:pt x="2361214" y="1132415"/>
                  </a:lnTo>
                  <a:lnTo>
                    <a:pt x="2362199" y="1181099"/>
                  </a:lnTo>
                  <a:lnTo>
                    <a:pt x="2361214" y="1229784"/>
                  </a:lnTo>
                  <a:lnTo>
                    <a:pt x="2358284" y="1277968"/>
                  </a:lnTo>
                  <a:lnTo>
                    <a:pt x="2353447" y="1325613"/>
                  </a:lnTo>
                  <a:lnTo>
                    <a:pt x="2346741" y="1372680"/>
                  </a:lnTo>
                  <a:lnTo>
                    <a:pt x="2338204" y="1419132"/>
                  </a:lnTo>
                  <a:lnTo>
                    <a:pt x="2327873" y="1464931"/>
                  </a:lnTo>
                  <a:lnTo>
                    <a:pt x="2315788" y="1510039"/>
                  </a:lnTo>
                  <a:lnTo>
                    <a:pt x="2301986" y="1554418"/>
                  </a:lnTo>
                  <a:lnTo>
                    <a:pt x="2286505" y="1598030"/>
                  </a:lnTo>
                  <a:lnTo>
                    <a:pt x="2269383" y="1640837"/>
                  </a:lnTo>
                  <a:lnTo>
                    <a:pt x="2250657" y="1682800"/>
                  </a:lnTo>
                  <a:lnTo>
                    <a:pt x="2230367" y="1723883"/>
                  </a:lnTo>
                  <a:lnTo>
                    <a:pt x="2208550" y="1764046"/>
                  </a:lnTo>
                  <a:lnTo>
                    <a:pt x="2185243" y="1803252"/>
                  </a:lnTo>
                  <a:lnTo>
                    <a:pt x="2160486" y="1841464"/>
                  </a:lnTo>
                  <a:lnTo>
                    <a:pt x="2134316" y="1878642"/>
                  </a:lnTo>
                  <a:lnTo>
                    <a:pt x="2106770" y="1914749"/>
                  </a:lnTo>
                  <a:lnTo>
                    <a:pt x="2077888" y="1949747"/>
                  </a:lnTo>
                  <a:lnTo>
                    <a:pt x="2047706" y="1983597"/>
                  </a:lnTo>
                  <a:lnTo>
                    <a:pt x="2016263" y="2016263"/>
                  </a:lnTo>
                  <a:lnTo>
                    <a:pt x="1983597" y="2047706"/>
                  </a:lnTo>
                  <a:lnTo>
                    <a:pt x="1949747" y="2077888"/>
                  </a:lnTo>
                  <a:lnTo>
                    <a:pt x="1914749" y="2106770"/>
                  </a:lnTo>
                  <a:lnTo>
                    <a:pt x="1878642" y="2134316"/>
                  </a:lnTo>
                  <a:lnTo>
                    <a:pt x="1841464" y="2160486"/>
                  </a:lnTo>
                  <a:lnTo>
                    <a:pt x="1803252" y="2185243"/>
                  </a:lnTo>
                  <a:lnTo>
                    <a:pt x="1764046" y="2208550"/>
                  </a:lnTo>
                  <a:lnTo>
                    <a:pt x="1723883" y="2230367"/>
                  </a:lnTo>
                  <a:lnTo>
                    <a:pt x="1682800" y="2250657"/>
                  </a:lnTo>
                  <a:lnTo>
                    <a:pt x="1640837" y="2269383"/>
                  </a:lnTo>
                  <a:lnTo>
                    <a:pt x="1598030" y="2286505"/>
                  </a:lnTo>
                  <a:lnTo>
                    <a:pt x="1554418" y="2301986"/>
                  </a:lnTo>
                  <a:lnTo>
                    <a:pt x="1510039" y="2315788"/>
                  </a:lnTo>
                  <a:lnTo>
                    <a:pt x="1464931" y="2327873"/>
                  </a:lnTo>
                  <a:lnTo>
                    <a:pt x="1419132" y="2338204"/>
                  </a:lnTo>
                  <a:lnTo>
                    <a:pt x="1372680" y="2346741"/>
                  </a:lnTo>
                  <a:lnTo>
                    <a:pt x="1325613" y="2353447"/>
                  </a:lnTo>
                  <a:lnTo>
                    <a:pt x="1277968" y="2358284"/>
                  </a:lnTo>
                  <a:lnTo>
                    <a:pt x="1229784" y="2361214"/>
                  </a:lnTo>
                  <a:lnTo>
                    <a:pt x="1181099" y="2362199"/>
                  </a:lnTo>
                  <a:close/>
                </a:path>
              </a:pathLst>
            </a:custGeom>
            <a:solidFill>
              <a:srgbClr val="ECEBE2">
                <a:alpha val="3685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A17DD441-AB03-0C4C-D228-373C55D00E2E}"/>
                </a:ext>
              </a:extLst>
            </p:cNvPr>
            <p:cNvSpPr/>
            <p:nvPr/>
          </p:nvSpPr>
          <p:spPr>
            <a:xfrm>
              <a:off x="6928167" y="7093279"/>
              <a:ext cx="1215390" cy="1384300"/>
            </a:xfrm>
            <a:custGeom>
              <a:avLst/>
              <a:gdLst/>
              <a:ahLst/>
              <a:cxnLst/>
              <a:rect l="l" t="t" r="r" b="b"/>
              <a:pathLst>
                <a:path w="1215390" h="1384300">
                  <a:moveTo>
                    <a:pt x="336918" y="690651"/>
                  </a:moveTo>
                  <a:lnTo>
                    <a:pt x="336156" y="635038"/>
                  </a:lnTo>
                  <a:lnTo>
                    <a:pt x="331825" y="580453"/>
                  </a:lnTo>
                  <a:lnTo>
                    <a:pt x="322910" y="527786"/>
                  </a:lnTo>
                  <a:lnTo>
                    <a:pt x="305142" y="513524"/>
                  </a:lnTo>
                  <a:lnTo>
                    <a:pt x="293890" y="516051"/>
                  </a:lnTo>
                  <a:lnTo>
                    <a:pt x="286969" y="526008"/>
                  </a:lnTo>
                  <a:lnTo>
                    <a:pt x="280327" y="573963"/>
                  </a:lnTo>
                  <a:lnTo>
                    <a:pt x="280543" y="621652"/>
                  </a:lnTo>
                  <a:lnTo>
                    <a:pt x="283552" y="669467"/>
                  </a:lnTo>
                  <a:lnTo>
                    <a:pt x="285305" y="717778"/>
                  </a:lnTo>
                  <a:lnTo>
                    <a:pt x="284683" y="787247"/>
                  </a:lnTo>
                  <a:lnTo>
                    <a:pt x="284886" y="821982"/>
                  </a:lnTo>
                  <a:lnTo>
                    <a:pt x="286105" y="856703"/>
                  </a:lnTo>
                  <a:lnTo>
                    <a:pt x="292989" y="871702"/>
                  </a:lnTo>
                  <a:lnTo>
                    <a:pt x="306806" y="875779"/>
                  </a:lnTo>
                  <a:lnTo>
                    <a:pt x="320700" y="869797"/>
                  </a:lnTo>
                  <a:lnTo>
                    <a:pt x="327812" y="854608"/>
                  </a:lnTo>
                  <a:lnTo>
                    <a:pt x="331736" y="801331"/>
                  </a:lnTo>
                  <a:lnTo>
                    <a:pt x="335102" y="746379"/>
                  </a:lnTo>
                  <a:lnTo>
                    <a:pt x="336918" y="690651"/>
                  </a:lnTo>
                  <a:close/>
                </a:path>
                <a:path w="1215390" h="1384300">
                  <a:moveTo>
                    <a:pt x="917702" y="863561"/>
                  </a:moveTo>
                  <a:lnTo>
                    <a:pt x="915860" y="852284"/>
                  </a:lnTo>
                  <a:lnTo>
                    <a:pt x="907262" y="844435"/>
                  </a:lnTo>
                  <a:lnTo>
                    <a:pt x="894067" y="843457"/>
                  </a:lnTo>
                  <a:lnTo>
                    <a:pt x="852055" y="859066"/>
                  </a:lnTo>
                  <a:lnTo>
                    <a:pt x="811847" y="882332"/>
                  </a:lnTo>
                  <a:lnTo>
                    <a:pt x="735990" y="935126"/>
                  </a:lnTo>
                  <a:lnTo>
                    <a:pt x="710933" y="950810"/>
                  </a:lnTo>
                  <a:lnTo>
                    <a:pt x="660057" y="980706"/>
                  </a:lnTo>
                  <a:lnTo>
                    <a:pt x="624319" y="1003693"/>
                  </a:lnTo>
                  <a:lnTo>
                    <a:pt x="606399" y="1029779"/>
                  </a:lnTo>
                  <a:lnTo>
                    <a:pt x="607733" y="1038809"/>
                  </a:lnTo>
                  <a:lnTo>
                    <a:pt x="613194" y="1046302"/>
                  </a:lnTo>
                  <a:lnTo>
                    <a:pt x="621258" y="1050836"/>
                  </a:lnTo>
                  <a:lnTo>
                    <a:pt x="630402" y="1050963"/>
                  </a:lnTo>
                  <a:lnTo>
                    <a:pt x="660908" y="1038682"/>
                  </a:lnTo>
                  <a:lnTo>
                    <a:pt x="691261" y="1020991"/>
                  </a:lnTo>
                  <a:lnTo>
                    <a:pt x="720852" y="1001445"/>
                  </a:lnTo>
                  <a:lnTo>
                    <a:pt x="749071" y="983564"/>
                  </a:lnTo>
                  <a:lnTo>
                    <a:pt x="790575" y="958862"/>
                  </a:lnTo>
                  <a:lnTo>
                    <a:pt x="832129" y="932459"/>
                  </a:lnTo>
                  <a:lnTo>
                    <a:pt x="872553" y="904443"/>
                  </a:lnTo>
                  <a:lnTo>
                    <a:pt x="910666" y="874839"/>
                  </a:lnTo>
                  <a:lnTo>
                    <a:pt x="917702" y="863561"/>
                  </a:lnTo>
                  <a:close/>
                </a:path>
                <a:path w="1215390" h="1384300">
                  <a:moveTo>
                    <a:pt x="928420" y="499668"/>
                  </a:moveTo>
                  <a:lnTo>
                    <a:pt x="889939" y="456349"/>
                  </a:lnTo>
                  <a:lnTo>
                    <a:pt x="846569" y="437565"/>
                  </a:lnTo>
                  <a:lnTo>
                    <a:pt x="823214" y="426681"/>
                  </a:lnTo>
                  <a:lnTo>
                    <a:pt x="800544" y="415264"/>
                  </a:lnTo>
                  <a:lnTo>
                    <a:pt x="778306" y="403072"/>
                  </a:lnTo>
                  <a:lnTo>
                    <a:pt x="756259" y="389851"/>
                  </a:lnTo>
                  <a:lnTo>
                    <a:pt x="728573" y="375031"/>
                  </a:lnTo>
                  <a:lnTo>
                    <a:pt x="670382" y="349846"/>
                  </a:lnTo>
                  <a:lnTo>
                    <a:pt x="642620" y="335229"/>
                  </a:lnTo>
                  <a:lnTo>
                    <a:pt x="635088" y="331050"/>
                  </a:lnTo>
                  <a:lnTo>
                    <a:pt x="628180" y="328447"/>
                  </a:lnTo>
                  <a:lnTo>
                    <a:pt x="621004" y="327329"/>
                  </a:lnTo>
                  <a:lnTo>
                    <a:pt x="612660" y="327596"/>
                  </a:lnTo>
                  <a:lnTo>
                    <a:pt x="602234" y="332422"/>
                  </a:lnTo>
                  <a:lnTo>
                    <a:pt x="596226" y="342150"/>
                  </a:lnTo>
                  <a:lnTo>
                    <a:pt x="596023" y="353352"/>
                  </a:lnTo>
                  <a:lnTo>
                    <a:pt x="602957" y="362635"/>
                  </a:lnTo>
                  <a:lnTo>
                    <a:pt x="644728" y="388543"/>
                  </a:lnTo>
                  <a:lnTo>
                    <a:pt x="687768" y="412991"/>
                  </a:lnTo>
                  <a:lnTo>
                    <a:pt x="731456" y="436473"/>
                  </a:lnTo>
                  <a:lnTo>
                    <a:pt x="775144" y="459447"/>
                  </a:lnTo>
                  <a:lnTo>
                    <a:pt x="824877" y="481799"/>
                  </a:lnTo>
                  <a:lnTo>
                    <a:pt x="849452" y="493471"/>
                  </a:lnTo>
                  <a:lnTo>
                    <a:pt x="872401" y="507923"/>
                  </a:lnTo>
                  <a:lnTo>
                    <a:pt x="882573" y="513397"/>
                  </a:lnTo>
                  <a:lnTo>
                    <a:pt x="894600" y="516407"/>
                  </a:lnTo>
                  <a:lnTo>
                    <a:pt x="906919" y="516559"/>
                  </a:lnTo>
                  <a:lnTo>
                    <a:pt x="917981" y="513435"/>
                  </a:lnTo>
                  <a:lnTo>
                    <a:pt x="925779" y="507199"/>
                  </a:lnTo>
                  <a:lnTo>
                    <a:pt x="928420" y="499668"/>
                  </a:lnTo>
                  <a:close/>
                </a:path>
                <a:path w="1215390" h="1384300">
                  <a:moveTo>
                    <a:pt x="1215212" y="1028700"/>
                  </a:moveTo>
                  <a:lnTo>
                    <a:pt x="1200912" y="1016000"/>
                  </a:lnTo>
                  <a:lnTo>
                    <a:pt x="1194422" y="1003300"/>
                  </a:lnTo>
                  <a:lnTo>
                    <a:pt x="1180706" y="1003300"/>
                  </a:lnTo>
                  <a:lnTo>
                    <a:pt x="1157846" y="977900"/>
                  </a:lnTo>
                  <a:lnTo>
                    <a:pt x="1141133" y="977900"/>
                  </a:lnTo>
                  <a:lnTo>
                    <a:pt x="1107516" y="952500"/>
                  </a:lnTo>
                  <a:lnTo>
                    <a:pt x="1068463" y="927100"/>
                  </a:lnTo>
                  <a:lnTo>
                    <a:pt x="1048397" y="914400"/>
                  </a:lnTo>
                  <a:lnTo>
                    <a:pt x="1027049" y="901700"/>
                  </a:lnTo>
                  <a:lnTo>
                    <a:pt x="1028750" y="901700"/>
                  </a:lnTo>
                  <a:lnTo>
                    <a:pt x="1029652" y="889000"/>
                  </a:lnTo>
                  <a:lnTo>
                    <a:pt x="1028992" y="889000"/>
                  </a:lnTo>
                  <a:lnTo>
                    <a:pt x="1025194" y="838200"/>
                  </a:lnTo>
                  <a:lnTo>
                    <a:pt x="1024648" y="800100"/>
                  </a:lnTo>
                  <a:lnTo>
                    <a:pt x="1025842" y="749300"/>
                  </a:lnTo>
                  <a:lnTo>
                    <a:pt x="1027226" y="698500"/>
                  </a:lnTo>
                  <a:lnTo>
                    <a:pt x="1027214" y="635000"/>
                  </a:lnTo>
                  <a:lnTo>
                    <a:pt x="1027023" y="609600"/>
                  </a:lnTo>
                  <a:lnTo>
                    <a:pt x="1026769" y="558800"/>
                  </a:lnTo>
                  <a:lnTo>
                    <a:pt x="1024331" y="520700"/>
                  </a:lnTo>
                  <a:lnTo>
                    <a:pt x="1017447" y="469900"/>
                  </a:lnTo>
                  <a:lnTo>
                    <a:pt x="1023848" y="469900"/>
                  </a:lnTo>
                  <a:lnTo>
                    <a:pt x="1046607" y="457200"/>
                  </a:lnTo>
                  <a:lnTo>
                    <a:pt x="1068222" y="444500"/>
                  </a:lnTo>
                  <a:lnTo>
                    <a:pt x="1088783" y="431800"/>
                  </a:lnTo>
                  <a:lnTo>
                    <a:pt x="1108379" y="419100"/>
                  </a:lnTo>
                  <a:lnTo>
                    <a:pt x="1129436" y="406400"/>
                  </a:lnTo>
                  <a:lnTo>
                    <a:pt x="1193977" y="368300"/>
                  </a:lnTo>
                  <a:lnTo>
                    <a:pt x="1201966" y="355600"/>
                  </a:lnTo>
                  <a:lnTo>
                    <a:pt x="1200569" y="342900"/>
                  </a:lnTo>
                  <a:lnTo>
                    <a:pt x="1192034" y="330200"/>
                  </a:lnTo>
                  <a:lnTo>
                    <a:pt x="1157478" y="330200"/>
                  </a:lnTo>
                  <a:lnTo>
                    <a:pt x="1148092" y="342900"/>
                  </a:lnTo>
                  <a:lnTo>
                    <a:pt x="1138135" y="342900"/>
                  </a:lnTo>
                  <a:lnTo>
                    <a:pt x="1126350" y="355600"/>
                  </a:lnTo>
                  <a:lnTo>
                    <a:pt x="1114640" y="355600"/>
                  </a:lnTo>
                  <a:lnTo>
                    <a:pt x="1103083" y="368300"/>
                  </a:lnTo>
                  <a:lnTo>
                    <a:pt x="1091768" y="368300"/>
                  </a:lnTo>
                  <a:lnTo>
                    <a:pt x="1072337" y="381000"/>
                  </a:lnTo>
                  <a:lnTo>
                    <a:pt x="1032129" y="406400"/>
                  </a:lnTo>
                  <a:lnTo>
                    <a:pt x="1013218" y="431800"/>
                  </a:lnTo>
                  <a:lnTo>
                    <a:pt x="983767" y="414756"/>
                  </a:lnTo>
                  <a:lnTo>
                    <a:pt x="983767" y="876300"/>
                  </a:lnTo>
                  <a:lnTo>
                    <a:pt x="976299" y="876300"/>
                  </a:lnTo>
                  <a:lnTo>
                    <a:pt x="969251" y="889000"/>
                  </a:lnTo>
                  <a:lnTo>
                    <a:pt x="966939" y="889000"/>
                  </a:lnTo>
                  <a:lnTo>
                    <a:pt x="966749" y="901700"/>
                  </a:lnTo>
                  <a:lnTo>
                    <a:pt x="960589" y="889000"/>
                  </a:lnTo>
                  <a:lnTo>
                    <a:pt x="945489" y="889000"/>
                  </a:lnTo>
                  <a:lnTo>
                    <a:pt x="927773" y="901700"/>
                  </a:lnTo>
                  <a:lnTo>
                    <a:pt x="913765" y="914400"/>
                  </a:lnTo>
                  <a:lnTo>
                    <a:pt x="876287" y="939800"/>
                  </a:lnTo>
                  <a:lnTo>
                    <a:pt x="800112" y="990600"/>
                  </a:lnTo>
                  <a:lnTo>
                    <a:pt x="762762" y="1003300"/>
                  </a:lnTo>
                  <a:lnTo>
                    <a:pt x="726300" y="1028700"/>
                  </a:lnTo>
                  <a:lnTo>
                    <a:pt x="687781" y="1054100"/>
                  </a:lnTo>
                  <a:lnTo>
                    <a:pt x="651243" y="1079500"/>
                  </a:lnTo>
                  <a:lnTo>
                    <a:pt x="620712" y="1104900"/>
                  </a:lnTo>
                  <a:lnTo>
                    <a:pt x="583666" y="1079500"/>
                  </a:lnTo>
                  <a:lnTo>
                    <a:pt x="543585" y="1054100"/>
                  </a:lnTo>
                  <a:lnTo>
                    <a:pt x="501586" y="1028700"/>
                  </a:lnTo>
                  <a:lnTo>
                    <a:pt x="416267" y="990600"/>
                  </a:lnTo>
                  <a:lnTo>
                    <a:pt x="276364" y="914400"/>
                  </a:lnTo>
                  <a:lnTo>
                    <a:pt x="230733" y="889000"/>
                  </a:lnTo>
                  <a:lnTo>
                    <a:pt x="232308" y="838200"/>
                  </a:lnTo>
                  <a:lnTo>
                    <a:pt x="233464" y="800100"/>
                  </a:lnTo>
                  <a:lnTo>
                    <a:pt x="235394" y="749300"/>
                  </a:lnTo>
                  <a:lnTo>
                    <a:pt x="239179" y="698500"/>
                  </a:lnTo>
                  <a:lnTo>
                    <a:pt x="241604" y="673100"/>
                  </a:lnTo>
                  <a:lnTo>
                    <a:pt x="242392" y="635000"/>
                  </a:lnTo>
                  <a:lnTo>
                    <a:pt x="242443" y="571500"/>
                  </a:lnTo>
                  <a:lnTo>
                    <a:pt x="244182" y="520700"/>
                  </a:lnTo>
                  <a:lnTo>
                    <a:pt x="243243" y="495300"/>
                  </a:lnTo>
                  <a:lnTo>
                    <a:pt x="238747" y="482600"/>
                  </a:lnTo>
                  <a:lnTo>
                    <a:pt x="279019" y="457200"/>
                  </a:lnTo>
                  <a:lnTo>
                    <a:pt x="318160" y="431800"/>
                  </a:lnTo>
                  <a:lnTo>
                    <a:pt x="355600" y="406400"/>
                  </a:lnTo>
                  <a:lnTo>
                    <a:pt x="390779" y="381000"/>
                  </a:lnTo>
                  <a:lnTo>
                    <a:pt x="430707" y="355600"/>
                  </a:lnTo>
                  <a:lnTo>
                    <a:pt x="472300" y="342900"/>
                  </a:lnTo>
                  <a:lnTo>
                    <a:pt x="513778" y="317500"/>
                  </a:lnTo>
                  <a:lnTo>
                    <a:pt x="553339" y="292100"/>
                  </a:lnTo>
                  <a:lnTo>
                    <a:pt x="589203" y="254000"/>
                  </a:lnTo>
                  <a:lnTo>
                    <a:pt x="613854" y="254000"/>
                  </a:lnTo>
                  <a:lnTo>
                    <a:pt x="655421" y="279400"/>
                  </a:lnTo>
                  <a:lnTo>
                    <a:pt x="792213" y="355600"/>
                  </a:lnTo>
                  <a:lnTo>
                    <a:pt x="839063" y="381000"/>
                  </a:lnTo>
                  <a:lnTo>
                    <a:pt x="930668" y="431800"/>
                  </a:lnTo>
                  <a:lnTo>
                    <a:pt x="978395" y="457200"/>
                  </a:lnTo>
                  <a:lnTo>
                    <a:pt x="972985" y="508000"/>
                  </a:lnTo>
                  <a:lnTo>
                    <a:pt x="974305" y="558800"/>
                  </a:lnTo>
                  <a:lnTo>
                    <a:pt x="978496" y="609600"/>
                  </a:lnTo>
                  <a:lnTo>
                    <a:pt x="981722" y="660400"/>
                  </a:lnTo>
                  <a:lnTo>
                    <a:pt x="981951" y="711200"/>
                  </a:lnTo>
                  <a:lnTo>
                    <a:pt x="980732" y="774700"/>
                  </a:lnTo>
                  <a:lnTo>
                    <a:pt x="980516" y="825500"/>
                  </a:lnTo>
                  <a:lnTo>
                    <a:pt x="983767" y="876300"/>
                  </a:lnTo>
                  <a:lnTo>
                    <a:pt x="983767" y="414756"/>
                  </a:lnTo>
                  <a:lnTo>
                    <a:pt x="969352" y="406400"/>
                  </a:lnTo>
                  <a:lnTo>
                    <a:pt x="843495" y="330200"/>
                  </a:lnTo>
                  <a:lnTo>
                    <a:pt x="800354" y="304800"/>
                  </a:lnTo>
                  <a:lnTo>
                    <a:pt x="711923" y="254000"/>
                  </a:lnTo>
                  <a:lnTo>
                    <a:pt x="666483" y="228600"/>
                  </a:lnTo>
                  <a:lnTo>
                    <a:pt x="619772" y="215900"/>
                  </a:lnTo>
                  <a:lnTo>
                    <a:pt x="619366" y="190500"/>
                  </a:lnTo>
                  <a:lnTo>
                    <a:pt x="621436" y="165100"/>
                  </a:lnTo>
                  <a:lnTo>
                    <a:pt x="624370" y="152400"/>
                  </a:lnTo>
                  <a:lnTo>
                    <a:pt x="626554" y="127000"/>
                  </a:lnTo>
                  <a:lnTo>
                    <a:pt x="628332" y="101600"/>
                  </a:lnTo>
                  <a:lnTo>
                    <a:pt x="627735" y="63500"/>
                  </a:lnTo>
                  <a:lnTo>
                    <a:pt x="622985" y="25400"/>
                  </a:lnTo>
                  <a:lnTo>
                    <a:pt x="612317" y="0"/>
                  </a:lnTo>
                  <a:lnTo>
                    <a:pt x="589940" y="0"/>
                  </a:lnTo>
                  <a:lnTo>
                    <a:pt x="579920" y="38100"/>
                  </a:lnTo>
                  <a:lnTo>
                    <a:pt x="577773" y="76200"/>
                  </a:lnTo>
                  <a:lnTo>
                    <a:pt x="578840" y="114300"/>
                  </a:lnTo>
                  <a:lnTo>
                    <a:pt x="578472" y="139700"/>
                  </a:lnTo>
                  <a:lnTo>
                    <a:pt x="574789" y="177800"/>
                  </a:lnTo>
                  <a:lnTo>
                    <a:pt x="573900" y="203200"/>
                  </a:lnTo>
                  <a:lnTo>
                    <a:pt x="575081" y="228600"/>
                  </a:lnTo>
                  <a:lnTo>
                    <a:pt x="560006" y="228600"/>
                  </a:lnTo>
                  <a:lnTo>
                    <a:pt x="530809" y="254000"/>
                  </a:lnTo>
                  <a:lnTo>
                    <a:pt x="516191" y="254000"/>
                  </a:lnTo>
                  <a:lnTo>
                    <a:pt x="479272" y="279400"/>
                  </a:lnTo>
                  <a:lnTo>
                    <a:pt x="406895" y="330200"/>
                  </a:lnTo>
                  <a:lnTo>
                    <a:pt x="346964" y="355600"/>
                  </a:lnTo>
                  <a:lnTo>
                    <a:pt x="323583" y="381000"/>
                  </a:lnTo>
                  <a:lnTo>
                    <a:pt x="300520" y="393700"/>
                  </a:lnTo>
                  <a:lnTo>
                    <a:pt x="277901" y="406400"/>
                  </a:lnTo>
                  <a:lnTo>
                    <a:pt x="265137" y="419100"/>
                  </a:lnTo>
                  <a:lnTo>
                    <a:pt x="252247" y="419100"/>
                  </a:lnTo>
                  <a:lnTo>
                    <a:pt x="239699" y="431800"/>
                  </a:lnTo>
                  <a:lnTo>
                    <a:pt x="227977" y="444500"/>
                  </a:lnTo>
                  <a:lnTo>
                    <a:pt x="209308" y="431800"/>
                  </a:lnTo>
                  <a:lnTo>
                    <a:pt x="165976" y="406400"/>
                  </a:lnTo>
                  <a:lnTo>
                    <a:pt x="146507" y="393700"/>
                  </a:lnTo>
                  <a:lnTo>
                    <a:pt x="119735" y="381000"/>
                  </a:lnTo>
                  <a:lnTo>
                    <a:pt x="91973" y="355600"/>
                  </a:lnTo>
                  <a:lnTo>
                    <a:pt x="62852" y="342900"/>
                  </a:lnTo>
                  <a:lnTo>
                    <a:pt x="31965" y="317500"/>
                  </a:lnTo>
                  <a:lnTo>
                    <a:pt x="18351" y="330200"/>
                  </a:lnTo>
                  <a:lnTo>
                    <a:pt x="9271" y="330200"/>
                  </a:lnTo>
                  <a:lnTo>
                    <a:pt x="6451" y="342900"/>
                  </a:lnTo>
                  <a:lnTo>
                    <a:pt x="11633" y="355600"/>
                  </a:lnTo>
                  <a:lnTo>
                    <a:pt x="36118" y="381000"/>
                  </a:lnTo>
                  <a:lnTo>
                    <a:pt x="64249" y="406400"/>
                  </a:lnTo>
                  <a:lnTo>
                    <a:pt x="93459" y="419100"/>
                  </a:lnTo>
                  <a:lnTo>
                    <a:pt x="121246" y="444500"/>
                  </a:lnTo>
                  <a:lnTo>
                    <a:pt x="132778" y="444500"/>
                  </a:lnTo>
                  <a:lnTo>
                    <a:pt x="144894" y="457200"/>
                  </a:lnTo>
                  <a:lnTo>
                    <a:pt x="157226" y="457200"/>
                  </a:lnTo>
                  <a:lnTo>
                    <a:pt x="169443" y="469900"/>
                  </a:lnTo>
                  <a:lnTo>
                    <a:pt x="184353" y="469900"/>
                  </a:lnTo>
                  <a:lnTo>
                    <a:pt x="191122" y="482600"/>
                  </a:lnTo>
                  <a:lnTo>
                    <a:pt x="191681" y="469900"/>
                  </a:lnTo>
                  <a:lnTo>
                    <a:pt x="194094" y="482600"/>
                  </a:lnTo>
                  <a:lnTo>
                    <a:pt x="199821" y="482600"/>
                  </a:lnTo>
                  <a:lnTo>
                    <a:pt x="192138" y="520700"/>
                  </a:lnTo>
                  <a:lnTo>
                    <a:pt x="190855" y="571500"/>
                  </a:lnTo>
                  <a:lnTo>
                    <a:pt x="192493" y="622300"/>
                  </a:lnTo>
                  <a:lnTo>
                    <a:pt x="193548" y="660400"/>
                  </a:lnTo>
                  <a:lnTo>
                    <a:pt x="191681" y="774700"/>
                  </a:lnTo>
                  <a:lnTo>
                    <a:pt x="191046" y="825500"/>
                  </a:lnTo>
                  <a:lnTo>
                    <a:pt x="191414" y="876300"/>
                  </a:lnTo>
                  <a:lnTo>
                    <a:pt x="191414" y="889000"/>
                  </a:lnTo>
                  <a:lnTo>
                    <a:pt x="192024" y="889000"/>
                  </a:lnTo>
                  <a:lnTo>
                    <a:pt x="171500" y="901700"/>
                  </a:lnTo>
                  <a:lnTo>
                    <a:pt x="151371" y="914400"/>
                  </a:lnTo>
                  <a:lnTo>
                    <a:pt x="132613" y="927100"/>
                  </a:lnTo>
                  <a:lnTo>
                    <a:pt x="116205" y="939800"/>
                  </a:lnTo>
                  <a:lnTo>
                    <a:pt x="96354" y="952500"/>
                  </a:lnTo>
                  <a:lnTo>
                    <a:pt x="37909" y="990600"/>
                  </a:lnTo>
                  <a:lnTo>
                    <a:pt x="26403" y="990600"/>
                  </a:lnTo>
                  <a:lnTo>
                    <a:pt x="15963" y="1003300"/>
                  </a:lnTo>
                  <a:lnTo>
                    <a:pt x="7188" y="1016000"/>
                  </a:lnTo>
                  <a:lnTo>
                    <a:pt x="685" y="1028700"/>
                  </a:lnTo>
                  <a:lnTo>
                    <a:pt x="0" y="1028700"/>
                  </a:lnTo>
                  <a:lnTo>
                    <a:pt x="3200" y="1041400"/>
                  </a:lnTo>
                  <a:lnTo>
                    <a:pt x="9156" y="1041400"/>
                  </a:lnTo>
                  <a:lnTo>
                    <a:pt x="16675" y="1054100"/>
                  </a:lnTo>
                  <a:lnTo>
                    <a:pt x="31445" y="1054100"/>
                  </a:lnTo>
                  <a:lnTo>
                    <a:pt x="39319" y="1041400"/>
                  </a:lnTo>
                  <a:lnTo>
                    <a:pt x="55270" y="1028700"/>
                  </a:lnTo>
                  <a:lnTo>
                    <a:pt x="71831" y="1016000"/>
                  </a:lnTo>
                  <a:lnTo>
                    <a:pt x="105460" y="990600"/>
                  </a:lnTo>
                  <a:lnTo>
                    <a:pt x="132905" y="977900"/>
                  </a:lnTo>
                  <a:lnTo>
                    <a:pt x="160121" y="952500"/>
                  </a:lnTo>
                  <a:lnTo>
                    <a:pt x="186728" y="939800"/>
                  </a:lnTo>
                  <a:lnTo>
                    <a:pt x="212356" y="914400"/>
                  </a:lnTo>
                  <a:lnTo>
                    <a:pt x="218351" y="927100"/>
                  </a:lnTo>
                  <a:lnTo>
                    <a:pt x="230987" y="927100"/>
                  </a:lnTo>
                  <a:lnTo>
                    <a:pt x="237502" y="939800"/>
                  </a:lnTo>
                  <a:lnTo>
                    <a:pt x="268439" y="952500"/>
                  </a:lnTo>
                  <a:lnTo>
                    <a:pt x="299593" y="977900"/>
                  </a:lnTo>
                  <a:lnTo>
                    <a:pt x="331177" y="990600"/>
                  </a:lnTo>
                  <a:lnTo>
                    <a:pt x="363385" y="1016000"/>
                  </a:lnTo>
                  <a:lnTo>
                    <a:pt x="593178" y="1143000"/>
                  </a:lnTo>
                  <a:lnTo>
                    <a:pt x="589419" y="1155700"/>
                  </a:lnTo>
                  <a:lnTo>
                    <a:pt x="588213" y="1181100"/>
                  </a:lnTo>
                  <a:lnTo>
                    <a:pt x="588518" y="1193800"/>
                  </a:lnTo>
                  <a:lnTo>
                    <a:pt x="589343" y="1219200"/>
                  </a:lnTo>
                  <a:lnTo>
                    <a:pt x="590296" y="1257300"/>
                  </a:lnTo>
                  <a:lnTo>
                    <a:pt x="590346" y="1282700"/>
                  </a:lnTo>
                  <a:lnTo>
                    <a:pt x="589534" y="1320800"/>
                  </a:lnTo>
                  <a:lnTo>
                    <a:pt x="587959" y="1358900"/>
                  </a:lnTo>
                  <a:lnTo>
                    <a:pt x="593191" y="1384300"/>
                  </a:lnTo>
                  <a:lnTo>
                    <a:pt x="620458" y="1384300"/>
                  </a:lnTo>
                  <a:lnTo>
                    <a:pt x="628484" y="1371600"/>
                  </a:lnTo>
                  <a:lnTo>
                    <a:pt x="632028" y="1333500"/>
                  </a:lnTo>
                  <a:lnTo>
                    <a:pt x="635457" y="1270000"/>
                  </a:lnTo>
                  <a:lnTo>
                    <a:pt x="635673" y="1219200"/>
                  </a:lnTo>
                  <a:lnTo>
                    <a:pt x="635038" y="1193800"/>
                  </a:lnTo>
                  <a:lnTo>
                    <a:pt x="631583" y="1155700"/>
                  </a:lnTo>
                  <a:lnTo>
                    <a:pt x="623201" y="1130300"/>
                  </a:lnTo>
                  <a:lnTo>
                    <a:pt x="645401" y="1130300"/>
                  </a:lnTo>
                  <a:lnTo>
                    <a:pt x="661962" y="1117600"/>
                  </a:lnTo>
                  <a:lnTo>
                    <a:pt x="677633" y="1117600"/>
                  </a:lnTo>
                  <a:lnTo>
                    <a:pt x="693699" y="1104900"/>
                  </a:lnTo>
                  <a:lnTo>
                    <a:pt x="721550" y="1079500"/>
                  </a:lnTo>
                  <a:lnTo>
                    <a:pt x="779297" y="1054100"/>
                  </a:lnTo>
                  <a:lnTo>
                    <a:pt x="807377" y="1028700"/>
                  </a:lnTo>
                  <a:lnTo>
                    <a:pt x="851509" y="1003300"/>
                  </a:lnTo>
                  <a:lnTo>
                    <a:pt x="898042" y="977900"/>
                  </a:lnTo>
                  <a:lnTo>
                    <a:pt x="993241" y="927100"/>
                  </a:lnTo>
                  <a:lnTo>
                    <a:pt x="996111" y="927100"/>
                  </a:lnTo>
                  <a:lnTo>
                    <a:pt x="999985" y="939800"/>
                  </a:lnTo>
                  <a:lnTo>
                    <a:pt x="1005078" y="939800"/>
                  </a:lnTo>
                  <a:lnTo>
                    <a:pt x="1020343" y="952500"/>
                  </a:lnTo>
                  <a:lnTo>
                    <a:pt x="1051356" y="977900"/>
                  </a:lnTo>
                  <a:lnTo>
                    <a:pt x="1066520" y="990600"/>
                  </a:lnTo>
                  <a:lnTo>
                    <a:pt x="1079347" y="990600"/>
                  </a:lnTo>
                  <a:lnTo>
                    <a:pt x="1092517" y="1003300"/>
                  </a:lnTo>
                  <a:lnTo>
                    <a:pt x="1106030" y="1016000"/>
                  </a:lnTo>
                  <a:lnTo>
                    <a:pt x="1119949" y="1016000"/>
                  </a:lnTo>
                  <a:lnTo>
                    <a:pt x="1133157" y="1028700"/>
                  </a:lnTo>
                  <a:lnTo>
                    <a:pt x="1157554" y="1041400"/>
                  </a:lnTo>
                  <a:lnTo>
                    <a:pt x="1170673" y="1054100"/>
                  </a:lnTo>
                  <a:lnTo>
                    <a:pt x="1176528" y="1054100"/>
                  </a:lnTo>
                  <a:lnTo>
                    <a:pt x="1180769" y="1066800"/>
                  </a:lnTo>
                  <a:lnTo>
                    <a:pt x="1201686" y="1054100"/>
                  </a:lnTo>
                  <a:lnTo>
                    <a:pt x="1214323" y="1041400"/>
                  </a:lnTo>
                  <a:lnTo>
                    <a:pt x="1215212" y="1028700"/>
                  </a:lnTo>
                  <a:close/>
                </a:path>
              </a:pathLst>
            </a:custGeom>
            <a:solidFill>
              <a:srgbClr val="003A5C">
                <a:alpha val="5881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7EEF63B-516D-2A8D-3F15-BDDFFAF98A2D}"/>
              </a:ext>
            </a:extLst>
          </p:cNvPr>
          <p:cNvSpPr txBox="1"/>
          <p:nvPr/>
        </p:nvSpPr>
        <p:spPr>
          <a:xfrm>
            <a:off x="334598" y="595223"/>
            <a:ext cx="1000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spc="265" dirty="0">
                <a:latin typeface="Verdana"/>
                <a:cs typeface="Verdana"/>
              </a:rPr>
              <a:t>Climate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948380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7039" y="2065567"/>
            <a:ext cx="3534234" cy="23734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9489" y="241807"/>
            <a:ext cx="2679699" cy="11429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2774" y="794432"/>
            <a:ext cx="8705429" cy="931879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tabLst>
                <a:tab pos="4065473" algn="l"/>
              </a:tabLst>
            </a:pPr>
            <a:r>
              <a:rPr lang="en-AU" sz="6000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Farming with Confidence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68B66-1FB6-6C4B-4B19-3110DB38BEFB}"/>
              </a:ext>
            </a:extLst>
          </p:cNvPr>
          <p:cNvSpPr txBox="1"/>
          <p:nvPr/>
        </p:nvSpPr>
        <p:spPr>
          <a:xfrm>
            <a:off x="171740" y="2387833"/>
            <a:ext cx="353423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 know our emissions footprint!</a:t>
            </a:r>
          </a:p>
          <a:p>
            <a:pPr lvl="1"/>
            <a:endParaRPr lang="en-US" sz="28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 know how to reduce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 know how to sequester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440958D-1E1B-B775-649B-309F5ECA8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287" y="1709616"/>
            <a:ext cx="711901" cy="711901"/>
          </a:xfrm>
          <a:prstGeom prst="rect">
            <a:avLst/>
          </a:prstGeom>
        </p:spPr>
      </p:pic>
      <p:pic>
        <p:nvPicPr>
          <p:cNvPr id="9" name="Picture 8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E1F7EA73-489C-6DED-7FB5-00C3832658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03937" y="2067265"/>
            <a:ext cx="3162297" cy="2371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75CFD-8E3E-D649-806F-911D147739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71" y="4503975"/>
            <a:ext cx="3254202" cy="2169468"/>
          </a:xfrm>
          <a:prstGeom prst="rect">
            <a:avLst/>
          </a:prstGeom>
        </p:spPr>
      </p:pic>
      <p:pic>
        <p:nvPicPr>
          <p:cNvPr id="16" name="Picture 15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341BAC51-41B2-2CC3-AA07-46EAA5D7B7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11" y="4503975"/>
            <a:ext cx="4147128" cy="217608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FC50C-BE81-42AA-8C14-A5BA121B48EC}"/>
              </a:ext>
            </a:extLst>
          </p:cNvPr>
          <p:cNvSpPr txBox="1"/>
          <p:nvPr/>
        </p:nvSpPr>
        <p:spPr>
          <a:xfrm>
            <a:off x="165671" y="222483"/>
            <a:ext cx="10207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>
                <a:latin typeface="Bahnschrift" panose="020B0502040204020203" pitchFamily="34" charset="0"/>
              </a:rPr>
              <a:t>Healthy soils and functional landscapes</a:t>
            </a:r>
            <a:endParaRPr lang="en-AU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655E2-06B7-4159-BD35-A8823C17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2" b="11361"/>
          <a:stretch/>
        </p:blipFill>
        <p:spPr>
          <a:xfrm>
            <a:off x="165671" y="991924"/>
            <a:ext cx="10988604" cy="572168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753C85C-DE10-6A40-CCBE-64192001A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363" r="28485" b="2339"/>
          <a:stretch/>
        </p:blipFill>
        <p:spPr bwMode="auto">
          <a:xfrm>
            <a:off x="11305309" y="144396"/>
            <a:ext cx="721020" cy="8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08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A1AA0E-092A-4621-82C5-2D46CDDB8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05A9C-C356-3E83-C825-80D5DAB0D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484860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2DC58-2FB3-50B0-AF18-D69600EE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47" y="0"/>
            <a:ext cx="484860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F9941-A289-E163-033F-56969DD7C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91" y="0"/>
            <a:ext cx="484860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622FB-3EDF-9565-93EB-91BA78F6B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086844-28D8-46FB-AEE4-F7E2866DB5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6400799" y="0"/>
            <a:ext cx="5686425" cy="35066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A895F3-22A1-42A8-890F-673914666A0E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40B10-2B1E-42DC-98E5-25E03CAB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" y="2128838"/>
            <a:ext cx="3883343" cy="23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614661-DDDE-4F46-B4D1-17D215317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16798" r="3349" b="26421"/>
          <a:stretch/>
        </p:blipFill>
        <p:spPr>
          <a:xfrm>
            <a:off x="6400798" y="2914651"/>
            <a:ext cx="5707451" cy="3959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901898-FA82-4529-ADCD-BDABDABD4528}"/>
              </a:ext>
            </a:extLst>
          </p:cNvPr>
          <p:cNvSpPr txBox="1"/>
          <p:nvPr/>
        </p:nvSpPr>
        <p:spPr>
          <a:xfrm>
            <a:off x="3048000" y="32348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C4EFA5D0-B374-42A9-B961-B02F7D16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3" y="4429100"/>
            <a:ext cx="3988118" cy="239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67C34-C559-4F83-8B2B-2907CD8E0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70" y="0"/>
            <a:ext cx="484860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1E9960D-1070-41E1-80BA-4A67FEB2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4" y="50926"/>
            <a:ext cx="3538538" cy="212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1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05D4DC-DC86-4A4C-8A83-A2D9F0530303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E021E0-1764-4790-8380-D6C30F9D4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4159" r="36456" b="6423"/>
          <a:stretch/>
        </p:blipFill>
        <p:spPr>
          <a:xfrm>
            <a:off x="9077325" y="2055000"/>
            <a:ext cx="780163" cy="38600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B282A0-F074-6E22-03E4-40E76E99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0"/>
            <a:ext cx="12187236" cy="733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6A6B7F-AF75-C12E-288F-2A2981D61ECF}"/>
              </a:ext>
            </a:extLst>
          </p:cNvPr>
          <p:cNvSpPr/>
          <p:nvPr/>
        </p:nvSpPr>
        <p:spPr>
          <a:xfrm>
            <a:off x="581911" y="1247775"/>
            <a:ext cx="780163" cy="11145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FEB417-5CE5-CBCF-BB75-34ED8B10DE7F}"/>
              </a:ext>
            </a:extLst>
          </p:cNvPr>
          <p:cNvSpPr/>
          <p:nvPr/>
        </p:nvSpPr>
        <p:spPr>
          <a:xfrm rot="5400000">
            <a:off x="1173080" y="2176627"/>
            <a:ext cx="657225" cy="10287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2493B2-AD28-6E0E-1F61-E5ECD30AE0CC}"/>
              </a:ext>
            </a:extLst>
          </p:cNvPr>
          <p:cNvSpPr/>
          <p:nvPr/>
        </p:nvSpPr>
        <p:spPr>
          <a:xfrm rot="5400000">
            <a:off x="5527472" y="3934415"/>
            <a:ext cx="777488" cy="8786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6D717D-45EF-7A43-D954-E3689B82FF47}"/>
              </a:ext>
            </a:extLst>
          </p:cNvPr>
          <p:cNvSpPr/>
          <p:nvPr/>
        </p:nvSpPr>
        <p:spPr>
          <a:xfrm rot="5400000">
            <a:off x="7127672" y="3510690"/>
            <a:ext cx="777488" cy="8786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205A31-324A-176A-4CEF-5EE1194C0805}"/>
              </a:ext>
            </a:extLst>
          </p:cNvPr>
          <p:cNvSpPr/>
          <p:nvPr/>
        </p:nvSpPr>
        <p:spPr>
          <a:xfrm rot="5400000">
            <a:off x="7679532" y="2336011"/>
            <a:ext cx="552450" cy="10287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A2CBC-0980-7040-E41C-0B0352A4C82F}"/>
              </a:ext>
            </a:extLst>
          </p:cNvPr>
          <p:cNvSpPr/>
          <p:nvPr/>
        </p:nvSpPr>
        <p:spPr>
          <a:xfrm rot="10800000">
            <a:off x="9796405" y="2215634"/>
            <a:ext cx="552450" cy="10287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BB9CA2-DAB8-A61F-150C-E52F0B9B6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3"/>
          <a:stretch/>
        </p:blipFill>
        <p:spPr>
          <a:xfrm>
            <a:off x="0" y="1646790"/>
            <a:ext cx="12225491" cy="392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25331A-9F29-356B-BF21-C315C113A6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507" y="4728598"/>
            <a:ext cx="4446988" cy="5191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Dr. Abe Gibson</a:t>
            </a:r>
          </a:p>
          <a:p>
            <a:r>
              <a:rPr lang="en-US" dirty="0"/>
              <a:t>Research Fellow in Sustainable Grazing</a:t>
            </a:r>
          </a:p>
          <a:p>
            <a:r>
              <a:rPr lang="en-US" dirty="0"/>
              <a:t>Southern Cross University</a:t>
            </a:r>
          </a:p>
          <a:p>
            <a:r>
              <a:rPr lang="en-US" dirty="0"/>
              <a:t>abe.gibson@scu.edu.au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05A541-23AB-B483-0E16-F2A818D4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Soil Organic Carbon in Grazing Lands of the Northern Rivers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0C9BA3-085C-4928-AAE8-428018EB22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B74828-8AA5-4137-A31A-11539E7F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26" y="1346770"/>
            <a:ext cx="5635767" cy="42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143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C050D-C7BA-433B-86B4-314834C19B87}" vid="{CE9FDF04-3888-49DC-A218-EC16EF83098E}"/>
    </a:ext>
  </a:extLst>
</a:theme>
</file>

<file path=ppt/theme/theme2.xml><?xml version="1.0" encoding="utf-8"?>
<a:theme xmlns:a="http://schemas.openxmlformats.org/drawingml/2006/main" name="01: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AA5E5C53-FC85-9C4C-AC77-BE026BE05DF1}"/>
    </a:ext>
  </a:extLst>
</a:theme>
</file>

<file path=ppt/theme/theme3.xml><?xml version="1.0" encoding="utf-8"?>
<a:theme xmlns:a="http://schemas.openxmlformats.org/drawingml/2006/main" name="06: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AC5B3289-F4B5-8047-A3FE-28E79FBB5DE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4171</TotalTime>
  <Words>316</Words>
  <Application>Microsoft Office PowerPoint</Application>
  <PresentationFormat>Widescreen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Bahnschrift</vt:lpstr>
      <vt:lpstr>Calibri</vt:lpstr>
      <vt:lpstr>Calibri Light</vt:lpstr>
      <vt:lpstr>Dreaming Outloud Pro</vt:lpstr>
      <vt:lpstr>Graphik Medium</vt:lpstr>
      <vt:lpstr>Graphik Regular</vt:lpstr>
      <vt:lpstr>Montserrat Medium</vt:lpstr>
      <vt:lpstr>Trebuchet MS</vt:lpstr>
      <vt:lpstr>Verdana</vt:lpstr>
      <vt:lpstr>Office Theme</vt:lpstr>
      <vt:lpstr>01: Cover</vt:lpstr>
      <vt:lpstr>06: Content</vt:lpstr>
      <vt:lpstr>PowerPoint Presentation</vt:lpstr>
      <vt:lpstr>   Our Ambitious Goal</vt:lpstr>
      <vt:lpstr>Co-op Member snapshot.</vt:lpstr>
      <vt:lpstr>Farming with Confidence</vt:lpstr>
      <vt:lpstr>PowerPoint Presentation</vt:lpstr>
      <vt:lpstr>PowerPoint Presentation</vt:lpstr>
      <vt:lpstr>PowerPoint Presentation</vt:lpstr>
      <vt:lpstr>PowerPoint Presentation</vt:lpstr>
      <vt:lpstr>Soil Organic Carbon in Grazing Lands of the Northern Rivers</vt:lpstr>
      <vt:lpstr>How Much Soil Carbon Do We Have?</vt:lpstr>
      <vt:lpstr>How Can We Build Soil Carbon?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Annabelle Toohey</dc:creator>
  <cp:lastModifiedBy>Nathan Kempshall</cp:lastModifiedBy>
  <cp:revision>135</cp:revision>
  <dcterms:created xsi:type="dcterms:W3CDTF">2020-11-19T00:15:29Z</dcterms:created>
  <dcterms:modified xsi:type="dcterms:W3CDTF">2023-06-14T07:14:57Z</dcterms:modified>
</cp:coreProperties>
</file>