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4" r:id="rId4"/>
    <p:sldMasterId id="2147483706" r:id="rId5"/>
    <p:sldMasterId id="2147483708" r:id="rId6"/>
    <p:sldMasterId id="2147483723" r:id="rId7"/>
    <p:sldMasterId id="2147483735" r:id="rId8"/>
  </p:sldMasterIdLst>
  <p:notesMasterIdLst>
    <p:notesMasterId r:id="rId37"/>
  </p:notesMasterIdLst>
  <p:sldIdLst>
    <p:sldId id="340" r:id="rId9"/>
    <p:sldId id="689" r:id="rId10"/>
    <p:sldId id="667" r:id="rId11"/>
    <p:sldId id="400" r:id="rId12"/>
    <p:sldId id="401" r:id="rId13"/>
    <p:sldId id="405" r:id="rId14"/>
    <p:sldId id="390" r:id="rId15"/>
    <p:sldId id="284" r:id="rId16"/>
    <p:sldId id="380" r:id="rId17"/>
    <p:sldId id="322" r:id="rId18"/>
    <p:sldId id="668" r:id="rId19"/>
    <p:sldId id="691" r:id="rId20"/>
    <p:sldId id="327" r:id="rId21"/>
    <p:sldId id="368" r:id="rId22"/>
    <p:sldId id="323" r:id="rId23"/>
    <p:sldId id="680" r:id="rId24"/>
    <p:sldId id="324" r:id="rId25"/>
    <p:sldId id="325" r:id="rId26"/>
    <p:sldId id="396" r:id="rId27"/>
    <p:sldId id="392" r:id="rId28"/>
    <p:sldId id="682" r:id="rId29"/>
    <p:sldId id="683" r:id="rId30"/>
    <p:sldId id="686" r:id="rId31"/>
    <p:sldId id="685" r:id="rId32"/>
    <p:sldId id="688" r:id="rId33"/>
    <p:sldId id="678" r:id="rId34"/>
    <p:sldId id="690" r:id="rId35"/>
    <p:sldId id="329" r:id="rId36"/>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raine Gordon" initials="LG" lastIdx="1" clrIdx="0">
    <p:extLst>
      <p:ext uri="{19B8F6BF-5375-455C-9EA6-DF929625EA0E}">
        <p15:presenceInfo xmlns:p15="http://schemas.microsoft.com/office/powerpoint/2012/main" userId="S-1-5-21-2480466078-756638408-271747008-409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95" autoAdjust="0"/>
    <p:restoredTop sz="70346" autoAdjust="0"/>
  </p:normalViewPr>
  <p:slideViewPr>
    <p:cSldViewPr snapToGrid="0">
      <p:cViewPr varScale="1">
        <p:scale>
          <a:sx n="80" d="100"/>
          <a:sy n="80" d="100"/>
        </p:scale>
        <p:origin x="1590" y="9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raine Gordon" userId="0b1b48a3-8a08-4c11-bd86-ecb0ba2f3a3b" providerId="ADAL" clId="{B4B127A6-DE35-4681-A44E-ED1B3C87A7FB}"/>
    <pc:docChg chg="custSel modSld">
      <pc:chgData name="Lorraine Gordon" userId="0b1b48a3-8a08-4c11-bd86-ecb0ba2f3a3b" providerId="ADAL" clId="{B4B127A6-DE35-4681-A44E-ED1B3C87A7FB}" dt="2023-06-14T07:50:33.434" v="87" actId="20577"/>
      <pc:docMkLst>
        <pc:docMk/>
      </pc:docMkLst>
      <pc:sldChg chg="modSp">
        <pc:chgData name="Lorraine Gordon" userId="0b1b48a3-8a08-4c11-bd86-ecb0ba2f3a3b" providerId="ADAL" clId="{B4B127A6-DE35-4681-A44E-ED1B3C87A7FB}" dt="2023-06-14T07:49:42.767" v="28" actId="27636"/>
        <pc:sldMkLst>
          <pc:docMk/>
          <pc:sldMk cId="2811375420" sldId="323"/>
        </pc:sldMkLst>
        <pc:spChg chg="mod">
          <ac:chgData name="Lorraine Gordon" userId="0b1b48a3-8a08-4c11-bd86-ecb0ba2f3a3b" providerId="ADAL" clId="{B4B127A6-DE35-4681-A44E-ED1B3C87A7FB}" dt="2023-06-14T07:49:42.767" v="28" actId="27636"/>
          <ac:spMkLst>
            <pc:docMk/>
            <pc:sldMk cId="2811375420" sldId="323"/>
            <ac:spMk id="2" creationId="{00000000-0000-0000-0000-000000000000}"/>
          </ac:spMkLst>
        </pc:spChg>
      </pc:sldChg>
      <pc:sldChg chg="modSp">
        <pc:chgData name="Lorraine Gordon" userId="0b1b48a3-8a08-4c11-bd86-ecb0ba2f3a3b" providerId="ADAL" clId="{B4B127A6-DE35-4681-A44E-ED1B3C87A7FB}" dt="2023-06-14T07:50:33.434" v="87" actId="20577"/>
        <pc:sldMkLst>
          <pc:docMk/>
          <pc:sldMk cId="730373504" sldId="688"/>
        </pc:sldMkLst>
        <pc:spChg chg="mod">
          <ac:chgData name="Lorraine Gordon" userId="0b1b48a3-8a08-4c11-bd86-ecb0ba2f3a3b" providerId="ADAL" clId="{B4B127A6-DE35-4681-A44E-ED1B3C87A7FB}" dt="2023-06-14T07:50:33.434" v="87" actId="20577"/>
          <ac:spMkLst>
            <pc:docMk/>
            <pc:sldMk cId="730373504" sldId="688"/>
            <ac:spMk id="2" creationId="{2961126F-8DF5-4056-A8EC-EA336DC77424}"/>
          </ac:spMkLst>
        </pc:spChg>
      </pc:sldChg>
      <pc:sldChg chg="modSp">
        <pc:chgData name="Lorraine Gordon" userId="0b1b48a3-8a08-4c11-bd86-ecb0ba2f3a3b" providerId="ADAL" clId="{B4B127A6-DE35-4681-A44E-ED1B3C87A7FB}" dt="2023-06-14T07:50:16.598" v="62" actId="20577"/>
        <pc:sldMkLst>
          <pc:docMk/>
          <pc:sldMk cId="2845531165" sldId="690"/>
        </pc:sldMkLst>
        <pc:spChg chg="mod">
          <ac:chgData name="Lorraine Gordon" userId="0b1b48a3-8a08-4c11-bd86-ecb0ba2f3a3b" providerId="ADAL" clId="{B4B127A6-DE35-4681-A44E-ED1B3C87A7FB}" dt="2023-06-14T07:50:16.598" v="62" actId="20577"/>
          <ac:spMkLst>
            <pc:docMk/>
            <pc:sldMk cId="2845531165" sldId="690"/>
            <ac:spMk id="3"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06-14T14:56:55.011" idx="1">
    <p:pos x="7195" y="0"/>
    <p:text/>
    <p:extLst>
      <p:ext uri="{C676402C-5697-4E1C-873F-D02D1690AC5C}">
        <p15:threadingInfo xmlns:p15="http://schemas.microsoft.com/office/powerpoint/2012/main" timeZoneBias="-6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4450" y="0"/>
            <a:ext cx="2949575" cy="498475"/>
          </a:xfrm>
          <a:prstGeom prst="rect">
            <a:avLst/>
          </a:prstGeom>
        </p:spPr>
        <p:txBody>
          <a:bodyPr vert="horz" lIns="91440" tIns="45720" rIns="91440" bIns="45720" rtlCol="0"/>
          <a:lstStyle>
            <a:lvl1pPr algn="r">
              <a:defRPr sz="1200"/>
            </a:lvl1pPr>
          </a:lstStyle>
          <a:p>
            <a:fld id="{A4B1A867-F521-4D8A-B1E2-0425C324B82D}" type="datetimeFigureOut">
              <a:rPr lang="en-AU" smtClean="0"/>
              <a:t>14/06/2023</a:t>
            </a:fld>
            <a:endParaRPr lang="en-AU" dirty="0"/>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1038" y="4783138"/>
            <a:ext cx="5443537" cy="39131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4450" y="9440863"/>
            <a:ext cx="2949575" cy="498475"/>
          </a:xfrm>
          <a:prstGeom prst="rect">
            <a:avLst/>
          </a:prstGeom>
        </p:spPr>
        <p:txBody>
          <a:bodyPr vert="horz" lIns="91440" tIns="45720" rIns="91440" bIns="45720" rtlCol="0" anchor="b"/>
          <a:lstStyle>
            <a:lvl1pPr algn="r">
              <a:defRPr sz="1200"/>
            </a:lvl1pPr>
          </a:lstStyle>
          <a:p>
            <a:fld id="{E6D0B8BE-52D2-49EB-9566-E20B359182D4}" type="slidenum">
              <a:rPr lang="en-AU" smtClean="0"/>
              <a:t>‹#›</a:t>
            </a:fld>
            <a:endParaRPr lang="en-AU" dirty="0"/>
          </a:p>
        </p:txBody>
      </p:sp>
    </p:spTree>
    <p:extLst>
      <p:ext uri="{BB962C8B-B14F-4D97-AF65-F5344CB8AC3E}">
        <p14:creationId xmlns:p14="http://schemas.microsoft.com/office/powerpoint/2010/main" val="2866406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cover</a:t>
            </a:r>
            <a:r>
              <a:rPr lang="en-US" baseline="0" dirty="0"/>
              <a:t> the following areas in my presentation:</a:t>
            </a:r>
          </a:p>
          <a:p>
            <a:endParaRPr lang="en-US" baseline="0" dirty="0"/>
          </a:p>
          <a:p>
            <a:pPr marL="228600" indent="-228600">
              <a:buFont typeface="+mj-lt"/>
              <a:buAutoNum type="arabicPeriod"/>
            </a:pPr>
            <a:r>
              <a:rPr lang="en-US" baseline="0" dirty="0"/>
              <a:t>My resilience journey in the last few of years – a journey of relationship breakdown, family health issues, drought, fires, floods, and Covid – 19 ramifications,</a:t>
            </a:r>
          </a:p>
          <a:p>
            <a:pPr marL="228600" indent="-228600">
              <a:buFont typeface="+mj-lt"/>
              <a:buAutoNum type="arabicPeriod"/>
            </a:pPr>
            <a:r>
              <a:rPr lang="en-US" baseline="0" dirty="0"/>
              <a:t>The meaning and unfolding of what resilience is,</a:t>
            </a:r>
          </a:p>
          <a:p>
            <a:pPr marL="228600" indent="-228600">
              <a:buFont typeface="+mj-lt"/>
              <a:buAutoNum type="arabicPeriod"/>
            </a:pPr>
            <a:r>
              <a:rPr lang="en-US" baseline="0" dirty="0"/>
              <a:t>The meaning and unfolding of regenerative agriculture is and is not,</a:t>
            </a:r>
          </a:p>
          <a:p>
            <a:pPr marL="228600" indent="-228600">
              <a:buFont typeface="+mj-lt"/>
              <a:buAutoNum type="arabicPeriod"/>
            </a:pPr>
            <a:r>
              <a:rPr lang="en-US" baseline="0" dirty="0"/>
              <a:t>Financial opportunities for farmers in enhancing their landscapes,</a:t>
            </a:r>
          </a:p>
          <a:p>
            <a:pPr marL="228600" indent="-228600">
              <a:buFont typeface="+mj-lt"/>
              <a:buAutoNum type="arabicPeriod"/>
            </a:pPr>
            <a:r>
              <a:rPr lang="en-US" baseline="0" dirty="0"/>
              <a:t>Emerging and interesting research areas including my own</a:t>
            </a:r>
          </a:p>
          <a:p>
            <a:pPr marL="228600" indent="-228600">
              <a:buFont typeface="+mj-lt"/>
              <a:buAutoNum type="arabicPeriod"/>
            </a:pPr>
            <a:endParaRPr lang="en-US" baseline="0" dirty="0"/>
          </a:p>
          <a:p>
            <a:pPr marL="0" indent="0">
              <a:buFont typeface="+mj-lt"/>
              <a:buNone/>
            </a:pPr>
            <a:r>
              <a:rPr lang="en-US" baseline="0" dirty="0"/>
              <a:t>All in 20 minutes!!!</a:t>
            </a:r>
          </a:p>
          <a:p>
            <a:endParaRPr lang="en-US" baseline="0" dirty="0"/>
          </a:p>
          <a:p>
            <a:endParaRPr lang="en-AU" dirty="0"/>
          </a:p>
        </p:txBody>
      </p:sp>
      <p:sp>
        <p:nvSpPr>
          <p:cNvPr id="4" name="Slide Number Placeholder 3"/>
          <p:cNvSpPr>
            <a:spLocks noGrp="1"/>
          </p:cNvSpPr>
          <p:nvPr>
            <p:ph type="sldNum" sz="quarter" idx="10"/>
          </p:nvPr>
        </p:nvSpPr>
        <p:spPr/>
        <p:txBody>
          <a:bodyPr/>
          <a:lstStyle/>
          <a:p>
            <a:fld id="{E6D0B8BE-52D2-49EB-9566-E20B359182D4}" type="slidenum">
              <a:rPr lang="en-AU" smtClean="0"/>
              <a:t>1</a:t>
            </a:fld>
            <a:endParaRPr lang="en-AU" dirty="0"/>
          </a:p>
        </p:txBody>
      </p:sp>
    </p:spTree>
    <p:extLst>
      <p:ext uri="{BB962C8B-B14F-4D97-AF65-F5344CB8AC3E}">
        <p14:creationId xmlns:p14="http://schemas.microsoft.com/office/powerpoint/2010/main" val="406824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subtleties between the various grazing practices which will be taught in the course, they are not all the same but very similar and all are based on adequate rest periods for the pastures to recover</a:t>
            </a:r>
            <a:endParaRPr lang="en-AU" dirty="0"/>
          </a:p>
        </p:txBody>
      </p:sp>
      <p:sp>
        <p:nvSpPr>
          <p:cNvPr id="4" name="Slide Number Placeholder 3"/>
          <p:cNvSpPr>
            <a:spLocks noGrp="1"/>
          </p:cNvSpPr>
          <p:nvPr>
            <p:ph type="sldNum" sz="quarter" idx="10"/>
          </p:nvPr>
        </p:nvSpPr>
        <p:spPr/>
        <p:txBody>
          <a:bodyPr/>
          <a:lstStyle/>
          <a:p>
            <a:fld id="{E6D0B8BE-52D2-49EB-9566-E20B359182D4}" type="slidenum">
              <a:rPr lang="en-AU" smtClean="0"/>
              <a:t>13</a:t>
            </a:fld>
            <a:endParaRPr lang="en-AU" dirty="0"/>
          </a:p>
        </p:txBody>
      </p:sp>
    </p:spTree>
    <p:extLst>
      <p:ext uri="{BB962C8B-B14F-4D97-AF65-F5344CB8AC3E}">
        <p14:creationId xmlns:p14="http://schemas.microsoft.com/office/powerpoint/2010/main" val="137094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356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D0B8BE-52D2-49EB-9566-E20B359182D4}" type="slidenum">
              <a:rPr lang="en-AU" smtClean="0"/>
              <a:t>16</a:t>
            </a:fld>
            <a:endParaRPr lang="en-AU" dirty="0"/>
          </a:p>
        </p:txBody>
      </p:sp>
    </p:spTree>
    <p:extLst>
      <p:ext uri="{BB962C8B-B14F-4D97-AF65-F5344CB8AC3E}">
        <p14:creationId xmlns:p14="http://schemas.microsoft.com/office/powerpoint/2010/main" val="127961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D0B8BE-52D2-49EB-9566-E20B359182D4}" type="slidenum">
              <a:rPr lang="en-AU" smtClean="0"/>
              <a:t>18</a:t>
            </a:fld>
            <a:endParaRPr lang="en-AU" dirty="0"/>
          </a:p>
        </p:txBody>
      </p:sp>
    </p:spTree>
    <p:extLst>
      <p:ext uri="{BB962C8B-B14F-4D97-AF65-F5344CB8AC3E}">
        <p14:creationId xmlns:p14="http://schemas.microsoft.com/office/powerpoint/2010/main" val="129510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already talked about some of the things we are doing on our farm in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BB9BB-C5C1-41F4-864E-71DEAA0DB7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983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Re-do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019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046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17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84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05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My Country, my farm.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3301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128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D0B8BE-52D2-49EB-9566-E20B359182D4}" type="slidenum">
              <a:rPr lang="en-AU" smtClean="0"/>
              <a:t>28</a:t>
            </a:fld>
            <a:endParaRPr lang="en-AU" dirty="0"/>
          </a:p>
        </p:txBody>
      </p:sp>
    </p:spTree>
    <p:extLst>
      <p:ext uri="{BB962C8B-B14F-4D97-AF65-F5344CB8AC3E}">
        <p14:creationId xmlns:p14="http://schemas.microsoft.com/office/powerpoint/2010/main" val="146642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it comes to resilience, I have had a good does of it over the last 6 years!</a:t>
            </a:r>
          </a:p>
        </p:txBody>
      </p:sp>
      <p:sp>
        <p:nvSpPr>
          <p:cNvPr id="4" name="Slide Number Placeholder 3"/>
          <p:cNvSpPr>
            <a:spLocks noGrp="1"/>
          </p:cNvSpPr>
          <p:nvPr>
            <p:ph type="sldNum" sz="quarter" idx="5"/>
          </p:nvPr>
        </p:nvSpPr>
        <p:spPr/>
        <p:txBody>
          <a:bodyPr/>
          <a:lstStyle/>
          <a:p>
            <a:fld id="{E6D0B8BE-52D2-49EB-9566-E20B359182D4}" type="slidenum">
              <a:rPr lang="en-AU" smtClean="0"/>
              <a:t>3</a:t>
            </a:fld>
            <a:endParaRPr lang="en-AU" dirty="0"/>
          </a:p>
        </p:txBody>
      </p:sp>
    </p:spTree>
    <p:extLst>
      <p:ext uri="{BB962C8B-B14F-4D97-AF65-F5344CB8AC3E}">
        <p14:creationId xmlns:p14="http://schemas.microsoft.com/office/powerpoint/2010/main" val="11220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my story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BB9BB-C5C1-41F4-864E-71DEAA0DB7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13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BB9BB-C5C1-41F4-864E-71DEAA0DB7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39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cattle yards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BB9BB-C5C1-41F4-864E-71DEAA0DB7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20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Lorraine Gordon 2022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BB9BB-C5C1-41F4-864E-71DEAA0DB7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68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adding </a:t>
            </a:r>
            <a:r>
              <a:rPr lang="en-US" b="1" dirty="0"/>
              <a:t>Lime, Magnesium, Sulphur, Nitrogen, Phosphorus, Potassium, Manganese, Salt, Boron, Copper Sulphate, Zinc, Iron</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D0B8BE-52D2-49EB-9566-E20B359182D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285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6D0B8BE-52D2-49EB-9566-E20B359182D4}" type="slidenum">
              <a:rPr lang="en-AU" smtClean="0"/>
              <a:t>11</a:t>
            </a:fld>
            <a:endParaRPr lang="en-AU" dirty="0"/>
          </a:p>
        </p:txBody>
      </p:sp>
    </p:spTree>
    <p:extLst>
      <p:ext uri="{BB962C8B-B14F-4D97-AF65-F5344CB8AC3E}">
        <p14:creationId xmlns:p14="http://schemas.microsoft.com/office/powerpoint/2010/main" val="301169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1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149177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886433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1074327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9"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4"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5"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16"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4256439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p:cNvSpPr>
            <a:spLocks noGrp="1"/>
          </p:cNvSpPr>
          <p:nvPr>
            <p:ph type="body" sz="quarter" idx="16" hasCustomPrompt="1"/>
          </p:nvPr>
        </p:nvSpPr>
        <p:spPr>
          <a:xfrm>
            <a:off x="664028" y="3418114"/>
            <a:ext cx="5504297" cy="495918"/>
          </a:xfrm>
          <a:prstGeom prst="rect">
            <a:avLst/>
          </a:prstGeom>
        </p:spPr>
        <p:txBody>
          <a:bodyPr/>
          <a:lstStyle>
            <a:lvl1pPr marL="0" indent="0">
              <a:buNone/>
              <a:defRPr sz="24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a:t>Insert subtitle</a:t>
            </a:r>
            <a:endParaRPr lang="en-US" dirty="0"/>
          </a:p>
        </p:txBody>
      </p:sp>
      <p:sp>
        <p:nvSpPr>
          <p:cNvPr id="7" name="Text Placeholder 6"/>
          <p:cNvSpPr>
            <a:spLocks noGrp="1"/>
          </p:cNvSpPr>
          <p:nvPr>
            <p:ph type="body" sz="quarter" idx="17" hasCustomPrompt="1"/>
          </p:nvPr>
        </p:nvSpPr>
        <p:spPr>
          <a:xfrm>
            <a:off x="664028" y="2731752"/>
            <a:ext cx="7224609" cy="573088"/>
          </a:xfrm>
          <a:prstGeom prst="rect">
            <a:avLst/>
          </a:prstGeom>
        </p:spPr>
        <p:txBody>
          <a:bodyPr/>
          <a:lstStyle>
            <a:lvl1pPr marL="0" indent="0">
              <a:buNone/>
              <a:defRPr sz="38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dirty="0"/>
              <a:t>Presentation title</a:t>
            </a:r>
            <a:endParaRPr lang="en-US" dirty="0"/>
          </a:p>
        </p:txBody>
      </p:sp>
      <p:sp>
        <p:nvSpPr>
          <p:cNvPr id="9" name="Text Placeholder 8"/>
          <p:cNvSpPr>
            <a:spLocks noGrp="1"/>
          </p:cNvSpPr>
          <p:nvPr>
            <p:ph type="body" sz="quarter" idx="18" hasCustomPrompt="1"/>
          </p:nvPr>
        </p:nvSpPr>
        <p:spPr>
          <a:xfrm>
            <a:off x="664028" y="6100990"/>
            <a:ext cx="3024569" cy="315308"/>
          </a:xfrm>
          <a:prstGeom prst="rect">
            <a:avLst/>
          </a:prstGeom>
        </p:spPr>
        <p:txBody>
          <a:bodyPr/>
          <a:lstStyle>
            <a:lvl1pPr marL="0" indent="0">
              <a:buNone/>
              <a:defRPr sz="1200" b="0" i="0">
                <a:solidFill>
                  <a:srgbClr val="007298"/>
                </a:solidFill>
                <a:latin typeface="Roboto Light" charset="0"/>
                <a:ea typeface="Roboto Light" charset="0"/>
                <a:cs typeface="Roboto Light"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 Month 2019</a:t>
            </a:r>
            <a:endParaRPr lang="en-US" dirty="0"/>
          </a:p>
        </p:txBody>
      </p:sp>
    </p:spTree>
    <p:extLst>
      <p:ext uri="{BB962C8B-B14F-4D97-AF65-F5344CB8AC3E}">
        <p14:creationId xmlns:p14="http://schemas.microsoft.com/office/powerpoint/2010/main" val="4066296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Full Colou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11" name="Text Placeholder 2"/>
          <p:cNvSpPr>
            <a:spLocks noGrp="1"/>
          </p:cNvSpPr>
          <p:nvPr>
            <p:ph type="body" sz="quarter" idx="16" hasCustomPrompt="1"/>
          </p:nvPr>
        </p:nvSpPr>
        <p:spPr>
          <a:xfrm>
            <a:off x="664029" y="2389855"/>
            <a:ext cx="3164052" cy="3261643"/>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2"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
        <p:nvSpPr>
          <p:cNvPr id="14" name="Text Placeholder 2"/>
          <p:cNvSpPr>
            <a:spLocks noGrp="1"/>
          </p:cNvSpPr>
          <p:nvPr>
            <p:ph type="body" sz="quarter" idx="19" hasCustomPrompt="1"/>
          </p:nvPr>
        </p:nvSpPr>
        <p:spPr>
          <a:xfrm>
            <a:off x="4585099" y="2389854"/>
            <a:ext cx="3164054" cy="3261643"/>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2</a:t>
            </a:r>
            <a:endParaRPr lang="en-US" dirty="0"/>
          </a:p>
        </p:txBody>
      </p:sp>
    </p:spTree>
    <p:extLst>
      <p:ext uri="{BB962C8B-B14F-4D97-AF65-F5344CB8AC3E}">
        <p14:creationId xmlns:p14="http://schemas.microsoft.com/office/powerpoint/2010/main" val="3802549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Full Colou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10"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1"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7"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20"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2115643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8"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9"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5"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16"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4513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9"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4"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5"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16"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1497254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9"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4"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5"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16"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2613067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9"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4"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5"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16"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2153500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92457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9" name="Text Placeholder 2"/>
          <p:cNvSpPr>
            <a:spLocks noGrp="1"/>
          </p:cNvSpPr>
          <p:nvPr>
            <p:ph type="body" sz="quarter" idx="20" hasCustomPrompt="1"/>
          </p:nvPr>
        </p:nvSpPr>
        <p:spPr>
          <a:xfrm>
            <a:off x="664027" y="2389854"/>
            <a:ext cx="6558185" cy="1077415"/>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4" name="Text Placeholder 2"/>
          <p:cNvSpPr>
            <a:spLocks noGrp="1"/>
          </p:cNvSpPr>
          <p:nvPr>
            <p:ph type="body" sz="quarter" idx="21" hasCustomPrompt="1"/>
          </p:nvPr>
        </p:nvSpPr>
        <p:spPr>
          <a:xfrm>
            <a:off x="664025" y="3822055"/>
            <a:ext cx="6558185" cy="446706"/>
          </a:xfrm>
          <a:prstGeom prst="rect">
            <a:avLst/>
          </a:prstGeom>
        </p:spPr>
        <p:txBody>
          <a:bodyPr/>
          <a:lstStyle>
            <a:lvl1pPr marL="0" indent="0">
              <a:buNone/>
              <a:defRPr sz="1800" b="0" i="0" baseline="0">
                <a:solidFill>
                  <a:srgbClr val="00A6B6"/>
                </a:solidFill>
                <a:latin typeface="Roboto" charset="0"/>
                <a:ea typeface="Roboto" charset="0"/>
                <a:cs typeface="Roboto"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Subtitle:</a:t>
            </a:r>
            <a:endParaRPr lang="en-US" dirty="0"/>
          </a:p>
        </p:txBody>
      </p:sp>
      <p:sp>
        <p:nvSpPr>
          <p:cNvPr id="15" name="Text Placeholder 2"/>
          <p:cNvSpPr>
            <a:spLocks noGrp="1"/>
          </p:cNvSpPr>
          <p:nvPr>
            <p:ph type="body" sz="quarter" idx="22" hasCustomPrompt="1"/>
          </p:nvPr>
        </p:nvSpPr>
        <p:spPr>
          <a:xfrm>
            <a:off x="664024" y="4268761"/>
            <a:ext cx="6558185" cy="1077415"/>
          </a:xfrm>
          <a:prstGeom prst="rect">
            <a:avLst/>
          </a:prstGeom>
        </p:spPr>
        <p:txBody>
          <a:bodyPr/>
          <a:lstStyle>
            <a:lvl1pPr marL="285750" indent="-285750">
              <a:buFont typeface="Arial" charset="0"/>
              <a:buChar char="•"/>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Bullet 1</a:t>
            </a:r>
          </a:p>
          <a:p>
            <a:pPr lvl="0"/>
            <a:r>
              <a:rPr lang="en-GB" dirty="0"/>
              <a:t>Bullet 2</a:t>
            </a:r>
          </a:p>
          <a:p>
            <a:pPr lvl="0"/>
            <a:r>
              <a:rPr lang="en-GB" dirty="0"/>
              <a:t>Bullet 3</a:t>
            </a:r>
            <a:endParaRPr lang="en-US" dirty="0"/>
          </a:p>
        </p:txBody>
      </p:sp>
      <p:sp>
        <p:nvSpPr>
          <p:cNvPr id="16"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3684512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vy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664027" y="1382662"/>
            <a:ext cx="6558183" cy="573088"/>
          </a:xfrm>
          <a:prstGeom prst="rect">
            <a:avLst/>
          </a:prstGeom>
        </p:spPr>
        <p:txBody>
          <a:bodyPr/>
          <a:lstStyle>
            <a:lvl1pPr marL="0" indent="0">
              <a:buNone/>
              <a:defRPr sz="3200" b="1" i="0">
                <a:solidFill>
                  <a:srgbClr val="007298"/>
                </a:solidFill>
                <a:latin typeface="Roboto Black" charset="0"/>
                <a:ea typeface="Roboto Black" charset="0"/>
                <a:cs typeface="Roboto Black" charset="0"/>
              </a:defRPr>
            </a:lvl1pPr>
            <a:lvl2pPr marL="457200" indent="0">
              <a:buNone/>
              <a:defRPr sz="3800" b="1" i="0">
                <a:latin typeface="Roboto Black" charset="0"/>
                <a:ea typeface="Roboto Black" charset="0"/>
                <a:cs typeface="Roboto Black" charset="0"/>
              </a:defRPr>
            </a:lvl2pPr>
            <a:lvl3pPr marL="914400" indent="0">
              <a:buNone/>
              <a:defRPr sz="3800" b="1" i="0">
                <a:latin typeface="Roboto Black" charset="0"/>
                <a:ea typeface="Roboto Black" charset="0"/>
                <a:cs typeface="Roboto Black" charset="0"/>
              </a:defRPr>
            </a:lvl3pPr>
            <a:lvl4pPr marL="1371600" indent="0">
              <a:buNone/>
              <a:defRPr sz="3800" b="1" i="0">
                <a:latin typeface="Roboto Black" charset="0"/>
                <a:ea typeface="Roboto Black" charset="0"/>
                <a:cs typeface="Roboto Black" charset="0"/>
              </a:defRPr>
            </a:lvl4pPr>
            <a:lvl5pPr marL="1828800" indent="0">
              <a:buNone/>
              <a:defRPr sz="3800" b="1" i="0">
                <a:latin typeface="Roboto Black" charset="0"/>
                <a:ea typeface="Roboto Black" charset="0"/>
                <a:cs typeface="Roboto Black" charset="0"/>
              </a:defRPr>
            </a:lvl5pPr>
          </a:lstStyle>
          <a:p>
            <a:pPr lvl="0"/>
            <a:r>
              <a:rPr lang="en-GB"/>
              <a:t>Insert </a:t>
            </a:r>
            <a:r>
              <a:rPr lang="en-GB" dirty="0"/>
              <a:t>title</a:t>
            </a:r>
            <a:endParaRPr lang="en-US" dirty="0"/>
          </a:p>
        </p:txBody>
      </p:sp>
      <p:sp>
        <p:nvSpPr>
          <p:cNvPr id="9" name="Text Placeholder 2"/>
          <p:cNvSpPr>
            <a:spLocks noGrp="1"/>
          </p:cNvSpPr>
          <p:nvPr>
            <p:ph type="body" sz="quarter" idx="20" hasCustomPrompt="1"/>
          </p:nvPr>
        </p:nvSpPr>
        <p:spPr>
          <a:xfrm>
            <a:off x="664027" y="2389854"/>
            <a:ext cx="5241473" cy="1314241"/>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1</a:t>
            </a:r>
            <a:endParaRPr lang="en-US" dirty="0"/>
          </a:p>
        </p:txBody>
      </p:sp>
      <p:sp>
        <p:nvSpPr>
          <p:cNvPr id="10" name="Text Placeholder 2"/>
          <p:cNvSpPr>
            <a:spLocks noGrp="1"/>
          </p:cNvSpPr>
          <p:nvPr>
            <p:ph type="body" sz="quarter" idx="21" hasCustomPrompt="1"/>
          </p:nvPr>
        </p:nvSpPr>
        <p:spPr>
          <a:xfrm>
            <a:off x="6328229" y="2389854"/>
            <a:ext cx="5241473" cy="1314241"/>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2</a:t>
            </a:r>
            <a:endParaRPr lang="en-US" dirty="0"/>
          </a:p>
        </p:txBody>
      </p:sp>
      <p:sp>
        <p:nvSpPr>
          <p:cNvPr id="11" name="Text Placeholder 2"/>
          <p:cNvSpPr>
            <a:spLocks noGrp="1"/>
          </p:cNvSpPr>
          <p:nvPr>
            <p:ph type="body" sz="quarter" idx="22" hasCustomPrompt="1"/>
          </p:nvPr>
        </p:nvSpPr>
        <p:spPr>
          <a:xfrm>
            <a:off x="664027" y="3993194"/>
            <a:ext cx="5241473" cy="1314242"/>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3</a:t>
            </a:r>
            <a:endParaRPr lang="en-US" dirty="0"/>
          </a:p>
        </p:txBody>
      </p:sp>
      <p:sp>
        <p:nvSpPr>
          <p:cNvPr id="12" name="Text Placeholder 2"/>
          <p:cNvSpPr>
            <a:spLocks noGrp="1"/>
          </p:cNvSpPr>
          <p:nvPr>
            <p:ph type="body" sz="quarter" idx="23" hasCustomPrompt="1"/>
          </p:nvPr>
        </p:nvSpPr>
        <p:spPr>
          <a:xfrm>
            <a:off x="6328229" y="3993194"/>
            <a:ext cx="5241473" cy="1314242"/>
          </a:xfrm>
          <a:prstGeom prst="rect">
            <a:avLst/>
          </a:prstGeom>
        </p:spPr>
        <p:txBody>
          <a:bodyPr/>
          <a:lstStyle>
            <a:lvl1pPr marL="0" indent="0">
              <a:buNone/>
              <a:defRPr sz="1800" b="0" i="0" baseline="0">
                <a:solidFill>
                  <a:schemeClr val="tx1"/>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Text 4</a:t>
            </a:r>
            <a:endParaRPr lang="en-US" dirty="0"/>
          </a:p>
        </p:txBody>
      </p:sp>
      <p:sp>
        <p:nvSpPr>
          <p:cNvPr id="13" name="Text Placeholder 2"/>
          <p:cNvSpPr>
            <a:spLocks noGrp="1"/>
          </p:cNvSpPr>
          <p:nvPr>
            <p:ph type="body" sz="quarter" idx="18" hasCustomPrompt="1"/>
          </p:nvPr>
        </p:nvSpPr>
        <p:spPr>
          <a:xfrm>
            <a:off x="664027" y="6100990"/>
            <a:ext cx="5302820" cy="299810"/>
          </a:xfrm>
          <a:prstGeom prst="rect">
            <a:avLst/>
          </a:prstGeom>
        </p:spPr>
        <p:txBody>
          <a:bodyPr/>
          <a:lstStyle>
            <a:lvl1pPr marL="0" indent="0">
              <a:buNone/>
              <a:defRPr sz="1200" b="0" i="0" baseline="0">
                <a:solidFill>
                  <a:srgbClr val="007298"/>
                </a:solidFill>
                <a:latin typeface="Roboto Light" charset="0"/>
                <a:ea typeface="Roboto Light" charset="0"/>
                <a:cs typeface="Roboto Light" charset="0"/>
              </a:defRPr>
            </a:lvl1pPr>
            <a:lvl2pPr>
              <a:defRPr sz="2400" b="0" i="0">
                <a:latin typeface="Roboto Light" charset="0"/>
                <a:ea typeface="Roboto Light" charset="0"/>
                <a:cs typeface="Roboto Light" charset="0"/>
              </a:defRPr>
            </a:lvl2pPr>
            <a:lvl3pPr>
              <a:defRPr sz="2400" b="0" i="0">
                <a:latin typeface="Roboto Light" charset="0"/>
                <a:ea typeface="Roboto Light" charset="0"/>
                <a:cs typeface="Roboto Light" charset="0"/>
              </a:defRPr>
            </a:lvl3pPr>
            <a:lvl4pPr>
              <a:defRPr sz="2400" b="0" i="0">
                <a:latin typeface="Roboto Light" charset="0"/>
                <a:ea typeface="Roboto Light" charset="0"/>
                <a:cs typeface="Roboto Light" charset="0"/>
              </a:defRPr>
            </a:lvl4pPr>
            <a:lvl5pPr>
              <a:defRPr sz="2400" b="0" i="0">
                <a:latin typeface="Roboto Light" charset="0"/>
                <a:ea typeface="Roboto Light" charset="0"/>
                <a:cs typeface="Roboto Light" charset="0"/>
              </a:defRPr>
            </a:lvl5pPr>
          </a:lstStyle>
          <a:p>
            <a:pPr lvl="0"/>
            <a:r>
              <a:rPr lang="en-GB" dirty="0"/>
              <a:t>1 | Presentation name</a:t>
            </a:r>
            <a:endParaRPr lang="en-US" dirty="0"/>
          </a:p>
        </p:txBody>
      </p:sp>
    </p:spTree>
    <p:extLst>
      <p:ext uri="{BB962C8B-B14F-4D97-AF65-F5344CB8AC3E}">
        <p14:creationId xmlns:p14="http://schemas.microsoft.com/office/powerpoint/2010/main" val="3259584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820D-D25F-4003-8EF3-5F79E81881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A02B364-DDB8-416C-88C8-FD8F2FAD1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AAC6E67-FA63-4B99-9B0B-43A0541FB3AF}"/>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5" name="Footer Placeholder 4">
            <a:extLst>
              <a:ext uri="{FF2B5EF4-FFF2-40B4-BE49-F238E27FC236}">
                <a16:creationId xmlns:a16="http://schemas.microsoft.com/office/drawing/2014/main" id="{58B28659-A23F-445F-99BE-EEE894EA871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D4426FF-91D9-412C-BDDA-459F4FF9E3DA}"/>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2562813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FD59-7A19-4968-90B7-DEDD1BDFD3D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9ECFC25-D9AC-4CEA-9F41-CD7D1E19F5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A344771-6ED5-46F9-A023-0BEBAB5CDE96}"/>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5" name="Footer Placeholder 4">
            <a:extLst>
              <a:ext uri="{FF2B5EF4-FFF2-40B4-BE49-F238E27FC236}">
                <a16:creationId xmlns:a16="http://schemas.microsoft.com/office/drawing/2014/main" id="{9CF701BE-8183-4FEA-A961-AF2C74462278}"/>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EC078FC-B3DF-421D-9691-A4BB440A2B59}"/>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29172584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08B0C-26A6-4463-9E78-F093527354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F43DB52-2DFB-4D1F-9DE1-2FA8EC91A5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17A2F6-5F66-4445-843A-4D60D98168D4}"/>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5" name="Footer Placeholder 4">
            <a:extLst>
              <a:ext uri="{FF2B5EF4-FFF2-40B4-BE49-F238E27FC236}">
                <a16:creationId xmlns:a16="http://schemas.microsoft.com/office/drawing/2014/main" id="{5317D2AA-F69D-49CA-BBD7-CA85FDF34CB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A830E2D-FBB9-4EBE-B0D3-8E4E5A34CB0A}"/>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3286762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1CFF-7D50-48C5-BD1F-33DF157E027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02C3D11-7854-4C93-9B2E-F6ABA627CC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8C8FBFDA-D06B-4D84-B6CC-DB4C4881B6F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D9709F1-53EB-4BE7-BC6A-A0BF4A23CE67}"/>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6" name="Footer Placeholder 5">
            <a:extLst>
              <a:ext uri="{FF2B5EF4-FFF2-40B4-BE49-F238E27FC236}">
                <a16:creationId xmlns:a16="http://schemas.microsoft.com/office/drawing/2014/main" id="{C4A50484-5669-430D-8718-092CDAC044F5}"/>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26D5651E-A46D-4DA4-83B7-63040E31739C}"/>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1481593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1FEA-70FB-449C-88C6-112EA722C9A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0C7D77B-7D14-4D7C-A8EA-CEA3A681C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608CCA-0DA6-4214-8E8D-175C127A22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60711FE-7CAC-4BBC-ABD5-F14D076E3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F0FE046-3687-439E-8C69-E1CFCFDF56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B27E8E07-4F3C-43AC-9EE0-F6E1D9AC42A5}"/>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8" name="Footer Placeholder 7">
            <a:extLst>
              <a:ext uri="{FF2B5EF4-FFF2-40B4-BE49-F238E27FC236}">
                <a16:creationId xmlns:a16="http://schemas.microsoft.com/office/drawing/2014/main" id="{4DB3C042-E73B-4FF6-BEF3-A10F27A3517F}"/>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79C4C299-1404-4B6E-A8DA-028A17CB1A34}"/>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73130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2E56-B2A6-4A43-A05C-619920F2A86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1B7988F-7CF1-4F34-9EE1-D0607E8C8BDC}"/>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4" name="Footer Placeholder 3">
            <a:extLst>
              <a:ext uri="{FF2B5EF4-FFF2-40B4-BE49-F238E27FC236}">
                <a16:creationId xmlns:a16="http://schemas.microsoft.com/office/drawing/2014/main" id="{DD19B274-9731-41E3-8F0D-B21B07197422}"/>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D192258-C452-44A5-AB8E-9A7029809F58}"/>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2207401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11B86F-6E76-4A27-A933-B3B5511062D7}"/>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3" name="Footer Placeholder 2">
            <a:extLst>
              <a:ext uri="{FF2B5EF4-FFF2-40B4-BE49-F238E27FC236}">
                <a16:creationId xmlns:a16="http://schemas.microsoft.com/office/drawing/2014/main" id="{A1E8F5C6-D2F8-49BD-AD0C-DCB1769D8323}"/>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07930189-3666-4D33-99DD-D7B619C28D33}"/>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2924008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A07C-D5DE-412C-8613-5FBFC53EE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709A305A-9D57-4D1F-8D0E-CE63203B76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174069B-C90E-4B35-8FF7-246EE5F3C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5DD522-2F82-4559-8A46-FCB8F9AF5874}"/>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6" name="Footer Placeholder 5">
            <a:extLst>
              <a:ext uri="{FF2B5EF4-FFF2-40B4-BE49-F238E27FC236}">
                <a16:creationId xmlns:a16="http://schemas.microsoft.com/office/drawing/2014/main" id="{3FD31DF0-CACD-4DE1-9C06-129657975B7A}"/>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7A311660-6534-40E2-B1E0-BBF18DBDA7FD}"/>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1862956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958912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5C541-9033-463A-A5C0-93FAF7E28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F03F7CD-9177-47D7-81D7-F78714C9F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17FF6A5A-94DD-4D17-AE14-B8F456E91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097A82-D37D-4F09-AC30-06A6155885DC}"/>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6" name="Footer Placeholder 5">
            <a:extLst>
              <a:ext uri="{FF2B5EF4-FFF2-40B4-BE49-F238E27FC236}">
                <a16:creationId xmlns:a16="http://schemas.microsoft.com/office/drawing/2014/main" id="{D9A15C52-7C5D-4E74-B877-FD5C92E43E35}"/>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36CE215F-A011-4A95-825A-E1B26BE11F8E}"/>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3981181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A8B89-FFAB-464C-8F19-523D00ACBD1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76899BD8-6C61-4D06-B62F-D670905905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EAC5477-E5E9-43F5-89B5-6D1FC53079D1}"/>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5" name="Footer Placeholder 4">
            <a:extLst>
              <a:ext uri="{FF2B5EF4-FFF2-40B4-BE49-F238E27FC236}">
                <a16:creationId xmlns:a16="http://schemas.microsoft.com/office/drawing/2014/main" id="{FDB0B94A-E581-434D-8BD9-288A594CD3D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5933634-EB6E-4678-B997-4C83E5550188}"/>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3338805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8E077-5997-4343-84F7-4639F4FAB2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9B35FBD-7081-4344-8008-1ABEF44422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80A7FC-4089-4A41-9C63-A1F6DE932863}"/>
              </a:ext>
            </a:extLst>
          </p:cNvPr>
          <p:cNvSpPr>
            <a:spLocks noGrp="1"/>
          </p:cNvSpPr>
          <p:nvPr>
            <p:ph type="dt" sz="half" idx="10"/>
          </p:nvPr>
        </p:nvSpPr>
        <p:spPr/>
        <p:txBody>
          <a:bodyPr/>
          <a:lstStyle/>
          <a:p>
            <a:fld id="{70474A9C-4792-4EEC-88B5-EDEDA853AD95}" type="datetimeFigureOut">
              <a:rPr lang="en-AU" smtClean="0"/>
              <a:t>14/06/2023</a:t>
            </a:fld>
            <a:endParaRPr lang="en-AU" dirty="0"/>
          </a:p>
        </p:txBody>
      </p:sp>
      <p:sp>
        <p:nvSpPr>
          <p:cNvPr id="5" name="Footer Placeholder 4">
            <a:extLst>
              <a:ext uri="{FF2B5EF4-FFF2-40B4-BE49-F238E27FC236}">
                <a16:creationId xmlns:a16="http://schemas.microsoft.com/office/drawing/2014/main" id="{B1D24A2C-98FF-4EB1-80EE-381CE876D382}"/>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16D3799C-A883-454B-8A09-991DC8009B0E}"/>
              </a:ext>
            </a:extLst>
          </p:cNvPr>
          <p:cNvSpPr>
            <a:spLocks noGrp="1"/>
          </p:cNvSpPr>
          <p:nvPr>
            <p:ph type="sldNum" sz="quarter" idx="12"/>
          </p:nvPr>
        </p:nvSpPr>
        <p:spPr/>
        <p:txBody>
          <a:bodyPr/>
          <a:lstStyle/>
          <a:p>
            <a:fld id="{23F5F086-BD29-475F-A118-27EA55C1AC58}" type="slidenum">
              <a:rPr lang="en-AU" smtClean="0"/>
              <a:t>‹#›</a:t>
            </a:fld>
            <a:endParaRPr lang="en-AU" dirty="0"/>
          </a:p>
        </p:txBody>
      </p:sp>
    </p:spTree>
    <p:extLst>
      <p:ext uri="{BB962C8B-B14F-4D97-AF65-F5344CB8AC3E}">
        <p14:creationId xmlns:p14="http://schemas.microsoft.com/office/powerpoint/2010/main" val="55125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bg>
      <p:bgPr>
        <a:gradFill flip="none" rotWithShape="1">
          <a:gsLst>
            <a:gs pos="9000">
              <a:schemeClr val="tx2">
                <a:alpha val="0"/>
                <a:lumMod val="0"/>
                <a:lumOff val="100000"/>
              </a:schemeClr>
            </a:gs>
            <a:gs pos="100000">
              <a:schemeClr val="tx2"/>
            </a:gs>
          </a:gsLst>
          <a:lin ang="5400000" scaled="1"/>
          <a:tileRect/>
        </a:gradFill>
        <a:effectLst/>
      </p:bgPr>
    </p:bg>
    <p:spTree>
      <p:nvGrpSpPr>
        <p:cNvPr id="1" name=""/>
        <p:cNvGrpSpPr/>
        <p:nvPr/>
      </p:nvGrpSpPr>
      <p:grpSpPr>
        <a:xfrm>
          <a:off x="0" y="0"/>
          <a:ext cx="0" cy="0"/>
          <a:chOff x="0" y="0"/>
          <a:chExt cx="0" cy="0"/>
        </a:xfrm>
      </p:grpSpPr>
      <p:pic>
        <p:nvPicPr>
          <p:cNvPr id="3" name="Picture 2" descr="A microphone on a stand&#10;&#10;Description automatically generated with medium confidence">
            <a:extLst>
              <a:ext uri="{FF2B5EF4-FFF2-40B4-BE49-F238E27FC236}">
                <a16:creationId xmlns:a16="http://schemas.microsoft.com/office/drawing/2014/main" id="{E9F9E4B4-97B3-AE46-BFD2-4450161C8B48}"/>
              </a:ext>
            </a:extLst>
          </p:cNvPr>
          <p:cNvPicPr>
            <a:picLocks noChangeAspect="1"/>
          </p:cNvPicPr>
          <p:nvPr userDrawn="1"/>
        </p:nvPicPr>
        <p:blipFill rotWithShape="1">
          <a:blip r:embed="rId2"/>
          <a:srcRect l="30145" t="18706" b="22357"/>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09CAB498-BBCB-C74F-9384-F6B1B4126F8B}"/>
              </a:ext>
            </a:extLst>
          </p:cNvPr>
          <p:cNvSpPr/>
          <p:nvPr userDrawn="1"/>
        </p:nvSpPr>
        <p:spPr>
          <a:xfrm>
            <a:off x="0" y="3086100"/>
            <a:ext cx="12192000" cy="3771900"/>
          </a:xfrm>
          <a:prstGeom prst="rect">
            <a:avLst/>
          </a:prstGeom>
          <a:gradFill flip="none" rotWithShape="1">
            <a:gsLst>
              <a:gs pos="0">
                <a:schemeClr val="tx2">
                  <a:alpha val="0"/>
                  <a:lumMod val="69000"/>
                  <a:lumOff val="31000"/>
                </a:schemeClr>
              </a:gs>
              <a:gs pos="100000">
                <a:schemeClr val="tx2">
                  <a:alpha val="95000"/>
                </a:schemeClr>
              </a:gs>
              <a:gs pos="58000">
                <a:schemeClr val="tx2">
                  <a:alpha val="58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89A7818-3A0B-9F40-983F-20477D2CE4BD}"/>
              </a:ext>
            </a:extLst>
          </p:cNvPr>
          <p:cNvPicPr>
            <a:picLocks noChangeAspect="1"/>
          </p:cNvPicPr>
          <p:nvPr userDrawn="1"/>
        </p:nvPicPr>
        <p:blipFill>
          <a:blip r:embed="rId3"/>
          <a:stretch>
            <a:fillRect/>
          </a:stretch>
        </p:blipFill>
        <p:spPr>
          <a:xfrm>
            <a:off x="1651246" y="1335378"/>
            <a:ext cx="2108936" cy="1468444"/>
          </a:xfrm>
          <a:prstGeom prst="rect">
            <a:avLst/>
          </a:prstGeom>
        </p:spPr>
      </p:pic>
      <p:pic>
        <p:nvPicPr>
          <p:cNvPr id="7" name="Picture 6">
            <a:extLst>
              <a:ext uri="{FF2B5EF4-FFF2-40B4-BE49-F238E27FC236}">
                <a16:creationId xmlns:a16="http://schemas.microsoft.com/office/drawing/2014/main" id="{E21EEC03-B1FB-2F40-BA89-5AAB4CD611C1}"/>
              </a:ext>
            </a:extLst>
          </p:cNvPr>
          <p:cNvPicPr>
            <a:picLocks noChangeAspect="1"/>
          </p:cNvPicPr>
          <p:nvPr userDrawn="1"/>
        </p:nvPicPr>
        <p:blipFill>
          <a:blip r:embed="rId4"/>
          <a:stretch>
            <a:fillRect/>
          </a:stretch>
        </p:blipFill>
        <p:spPr>
          <a:xfrm>
            <a:off x="881265" y="3393701"/>
            <a:ext cx="3794760" cy="1595524"/>
          </a:xfrm>
          <a:prstGeom prst="rect">
            <a:avLst/>
          </a:prstGeom>
        </p:spPr>
      </p:pic>
    </p:spTree>
    <p:extLst>
      <p:ext uri="{BB962C8B-B14F-4D97-AF65-F5344CB8AC3E}">
        <p14:creationId xmlns:p14="http://schemas.microsoft.com/office/powerpoint/2010/main" val="33810747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cture Title/theme image ">
    <p:bg>
      <p:bgRef idx="1001">
        <a:schemeClr val="bg2"/>
      </p:bgRef>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DA0DD42C-45EF-C34B-9CB7-F759715AA8EE}"/>
              </a:ext>
            </a:extLst>
          </p:cNvPr>
          <p:cNvSpPr>
            <a:spLocks noGrp="1"/>
          </p:cNvSpPr>
          <p:nvPr>
            <p:ph type="pic" idx="12"/>
          </p:nvPr>
        </p:nvSpPr>
        <p:spPr>
          <a:xfrm>
            <a:off x="6687672" y="6891"/>
            <a:ext cx="5504328" cy="6850857"/>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8F1AE29E-1819-684F-A277-C80989A9584F}"/>
              </a:ext>
            </a:extLst>
          </p:cNvPr>
          <p:cNvSpPr>
            <a:spLocks noGrp="1"/>
          </p:cNvSpPr>
          <p:nvPr>
            <p:ph type="title" hasCustomPrompt="1"/>
          </p:nvPr>
        </p:nvSpPr>
        <p:spPr>
          <a:xfrm>
            <a:off x="672869" y="3665692"/>
            <a:ext cx="5257800" cy="1959856"/>
          </a:xfrm>
          <a:prstGeom prst="rect">
            <a:avLst/>
          </a:prstGeom>
        </p:spPr>
        <p:txBody>
          <a:bodyPr anchor="t"/>
          <a:lstStyle>
            <a:lvl1pPr algn="ctr">
              <a:defRPr sz="4000" b="1" i="0" spc="300">
                <a:solidFill>
                  <a:schemeClr val="tx1"/>
                </a:solidFill>
                <a:latin typeface="Arial Black" panose="020B0604020202020204" pitchFamily="34" charset="0"/>
                <a:cs typeface="Arial Black" panose="020B0604020202020204" pitchFamily="34" charset="0"/>
              </a:defRPr>
            </a:lvl1pPr>
          </a:lstStyle>
          <a:p>
            <a:r>
              <a:rPr lang="en-US" dirty="0"/>
              <a:t>TALK TITLE HERE MAX 36 CHARACTERS</a:t>
            </a:r>
          </a:p>
        </p:txBody>
      </p:sp>
      <p:sp>
        <p:nvSpPr>
          <p:cNvPr id="3" name="Text Placeholder 2">
            <a:extLst>
              <a:ext uri="{FF2B5EF4-FFF2-40B4-BE49-F238E27FC236}">
                <a16:creationId xmlns:a16="http://schemas.microsoft.com/office/drawing/2014/main" id="{4E6A908E-1994-9945-9CB7-1347C5ACEEBB}"/>
              </a:ext>
            </a:extLst>
          </p:cNvPr>
          <p:cNvSpPr>
            <a:spLocks noGrp="1"/>
          </p:cNvSpPr>
          <p:nvPr>
            <p:ph type="body" idx="1" hasCustomPrompt="1"/>
          </p:nvPr>
        </p:nvSpPr>
        <p:spPr>
          <a:xfrm>
            <a:off x="672869" y="2887559"/>
            <a:ext cx="5257800" cy="303803"/>
          </a:xfrm>
          <a:prstGeom prst="rect">
            <a:avLst/>
          </a:prstGeom>
        </p:spPr>
        <p:txBody>
          <a:bodyPr anchor="t">
            <a:normAutofit/>
          </a:bodyPr>
          <a:lstStyle>
            <a:lvl1pPr marL="0" indent="0" algn="ctr">
              <a:buNone/>
              <a:defRPr sz="2000" b="1" spc="0">
                <a:solidFill>
                  <a:srgbClr val="A7935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Speaker Name</a:t>
            </a:r>
          </a:p>
        </p:txBody>
      </p:sp>
      <p:sp>
        <p:nvSpPr>
          <p:cNvPr id="8" name="Text Placeholder 2">
            <a:extLst>
              <a:ext uri="{FF2B5EF4-FFF2-40B4-BE49-F238E27FC236}">
                <a16:creationId xmlns:a16="http://schemas.microsoft.com/office/drawing/2014/main" id="{FDC9E789-6071-7346-AE28-0CD0B20C04B3}"/>
              </a:ext>
            </a:extLst>
          </p:cNvPr>
          <p:cNvSpPr>
            <a:spLocks noGrp="1"/>
          </p:cNvSpPr>
          <p:nvPr>
            <p:ph type="body" idx="10" hasCustomPrompt="1"/>
          </p:nvPr>
        </p:nvSpPr>
        <p:spPr>
          <a:xfrm>
            <a:off x="672869" y="5868308"/>
            <a:ext cx="5257800" cy="393473"/>
          </a:xfrm>
          <a:prstGeom prst="rect">
            <a:avLst/>
          </a:prstGeom>
        </p:spPr>
        <p:txBody>
          <a:bodyPr anchor="t">
            <a:normAutofit/>
          </a:bodyPr>
          <a:lstStyle>
            <a:lvl1pPr marL="0" indent="0" algn="ctr">
              <a:buNone/>
              <a:defRPr sz="1800" b="0" i="1" spc="0">
                <a:solidFill>
                  <a:srgbClr val="A7935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Optional subhead text here </a:t>
            </a:r>
          </a:p>
        </p:txBody>
      </p:sp>
      <p:pic>
        <p:nvPicPr>
          <p:cNvPr id="11" name="Picture 10">
            <a:extLst>
              <a:ext uri="{FF2B5EF4-FFF2-40B4-BE49-F238E27FC236}">
                <a16:creationId xmlns:a16="http://schemas.microsoft.com/office/drawing/2014/main" id="{D5949612-CC8A-1A40-BF72-D1F011DD092C}"/>
              </a:ext>
            </a:extLst>
          </p:cNvPr>
          <p:cNvPicPr>
            <a:picLocks noChangeAspect="1"/>
          </p:cNvPicPr>
          <p:nvPr userDrawn="1"/>
        </p:nvPicPr>
        <p:blipFill>
          <a:blip r:embed="rId2"/>
          <a:stretch>
            <a:fillRect/>
          </a:stretch>
        </p:blipFill>
        <p:spPr>
          <a:xfrm>
            <a:off x="2537700" y="559968"/>
            <a:ext cx="1540601" cy="1072714"/>
          </a:xfrm>
          <a:prstGeom prst="rect">
            <a:avLst/>
          </a:prstGeom>
        </p:spPr>
      </p:pic>
      <p:cxnSp>
        <p:nvCxnSpPr>
          <p:cNvPr id="18" name="Straight Connector 17">
            <a:extLst>
              <a:ext uri="{FF2B5EF4-FFF2-40B4-BE49-F238E27FC236}">
                <a16:creationId xmlns:a16="http://schemas.microsoft.com/office/drawing/2014/main" id="{5699DEAC-A287-D649-B70A-11C9436F52F0}"/>
              </a:ext>
            </a:extLst>
          </p:cNvPr>
          <p:cNvCxnSpPr>
            <a:cxnSpLocks/>
          </p:cNvCxnSpPr>
          <p:nvPr userDrawn="1"/>
        </p:nvCxnSpPr>
        <p:spPr>
          <a:xfrm>
            <a:off x="2662512" y="3422931"/>
            <a:ext cx="127851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C91679C-795E-47EB-A03F-2063A701A7EF}"/>
              </a:ext>
            </a:extLst>
          </p:cNvPr>
          <p:cNvGrpSpPr/>
          <p:nvPr userDrawn="1"/>
        </p:nvGrpSpPr>
        <p:grpSpPr>
          <a:xfrm>
            <a:off x="2082801" y="1911272"/>
            <a:ext cx="2437936" cy="361455"/>
            <a:chOff x="2518771" y="1610330"/>
            <a:chExt cx="2437936" cy="361455"/>
          </a:xfrm>
        </p:grpSpPr>
        <p:pic>
          <p:nvPicPr>
            <p:cNvPr id="15" name="Picture 14">
              <a:extLst>
                <a:ext uri="{FF2B5EF4-FFF2-40B4-BE49-F238E27FC236}">
                  <a16:creationId xmlns:a16="http://schemas.microsoft.com/office/drawing/2014/main" id="{37060976-7DDC-F248-AF10-9974B06A5AD8}"/>
                </a:ext>
              </a:extLst>
            </p:cNvPr>
            <p:cNvPicPr>
              <a:picLocks noChangeAspect="1"/>
            </p:cNvPicPr>
            <p:nvPr userDrawn="1"/>
          </p:nvPicPr>
          <p:blipFill rotWithShape="1">
            <a:blip r:embed="rId3"/>
            <a:srcRect b="46408"/>
            <a:stretch/>
          </p:blipFill>
          <p:spPr>
            <a:xfrm>
              <a:off x="2518771" y="1667982"/>
              <a:ext cx="1348274" cy="303803"/>
            </a:xfrm>
            <a:prstGeom prst="rect">
              <a:avLst/>
            </a:prstGeom>
          </p:spPr>
        </p:pic>
        <p:pic>
          <p:nvPicPr>
            <p:cNvPr id="9" name="Picture 8">
              <a:extLst>
                <a:ext uri="{FF2B5EF4-FFF2-40B4-BE49-F238E27FC236}">
                  <a16:creationId xmlns:a16="http://schemas.microsoft.com/office/drawing/2014/main" id="{627C0B17-2126-4229-ABA9-5BA2E21E7230}"/>
                </a:ext>
              </a:extLst>
            </p:cNvPr>
            <p:cNvPicPr>
              <a:picLocks noChangeAspect="1"/>
            </p:cNvPicPr>
            <p:nvPr userDrawn="1"/>
          </p:nvPicPr>
          <p:blipFill rotWithShape="1">
            <a:blip r:embed="rId3"/>
            <a:srcRect l="11939" t="46408" r="12235"/>
            <a:stretch/>
          </p:blipFill>
          <p:spPr>
            <a:xfrm>
              <a:off x="3934357" y="1610330"/>
              <a:ext cx="1022350" cy="303803"/>
            </a:xfrm>
            <a:prstGeom prst="rect">
              <a:avLst/>
            </a:prstGeom>
          </p:spPr>
        </p:pic>
      </p:grpSp>
    </p:spTree>
    <p:extLst>
      <p:ext uri="{BB962C8B-B14F-4D97-AF65-F5344CB8AC3E}">
        <p14:creationId xmlns:p14="http://schemas.microsoft.com/office/powerpoint/2010/main" val="142783750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aker Bi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DAEC2F-47AC-45C5-9B68-91EBD9744625}"/>
              </a:ext>
            </a:extLst>
          </p:cNvPr>
          <p:cNvSpPr/>
          <p:nvPr userDrawn="1"/>
        </p:nvSpPr>
        <p:spPr>
          <a:xfrm>
            <a:off x="1" y="1"/>
            <a:ext cx="12191999" cy="2443796"/>
          </a:xfrm>
          <a:prstGeom prst="rect">
            <a:avLst/>
          </a:prstGeom>
          <a:solidFill>
            <a:srgbClr val="142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7B3596-6177-9D40-A771-1034BCF7F808}"/>
              </a:ext>
            </a:extLst>
          </p:cNvPr>
          <p:cNvSpPr>
            <a:spLocks noGrp="1"/>
          </p:cNvSpPr>
          <p:nvPr>
            <p:ph type="title" hasCustomPrompt="1"/>
          </p:nvPr>
        </p:nvSpPr>
        <p:spPr>
          <a:xfrm>
            <a:off x="469338" y="1347323"/>
            <a:ext cx="4013650" cy="794164"/>
          </a:xfrm>
          <a:prstGeom prst="rect">
            <a:avLst/>
          </a:prstGeom>
        </p:spPr>
        <p:txBody>
          <a:bodyPr lIns="0" tIns="0" rIns="0" bIns="0">
            <a:noAutofit/>
          </a:bodyPr>
          <a:lstStyle>
            <a:lvl1pPr>
              <a:lnSpc>
                <a:spcPts val="3600"/>
              </a:lnSpc>
              <a:spcBef>
                <a:spcPts val="600"/>
              </a:spcBef>
              <a:defRPr sz="2800">
                <a:solidFill>
                  <a:schemeClr val="bg1"/>
                </a:solidFill>
              </a:defRPr>
            </a:lvl1pPr>
          </a:lstStyle>
          <a:p>
            <a:r>
              <a:rPr lang="en-US" dirty="0"/>
              <a:t>Click to edit</a:t>
            </a:r>
            <a:br>
              <a:rPr lang="en-US" dirty="0"/>
            </a:br>
            <a:r>
              <a:rPr lang="en-US" dirty="0"/>
              <a:t>Speaker Name</a:t>
            </a:r>
          </a:p>
        </p:txBody>
      </p:sp>
      <p:sp>
        <p:nvSpPr>
          <p:cNvPr id="7" name="Picture Placeholder 2">
            <a:extLst>
              <a:ext uri="{FF2B5EF4-FFF2-40B4-BE49-F238E27FC236}">
                <a16:creationId xmlns:a16="http://schemas.microsoft.com/office/drawing/2014/main" id="{A37A4F7C-DE04-9142-8025-71EC25864842}"/>
              </a:ext>
            </a:extLst>
          </p:cNvPr>
          <p:cNvSpPr>
            <a:spLocks noGrp="1"/>
          </p:cNvSpPr>
          <p:nvPr>
            <p:ph type="pic" idx="1" hasCustomPrompt="1"/>
          </p:nvPr>
        </p:nvSpPr>
        <p:spPr>
          <a:xfrm>
            <a:off x="8376195" y="1958272"/>
            <a:ext cx="3108450" cy="4078459"/>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of you</a:t>
            </a:r>
          </a:p>
        </p:txBody>
      </p:sp>
      <p:sp>
        <p:nvSpPr>
          <p:cNvPr id="10" name="Text Placeholder 2">
            <a:extLst>
              <a:ext uri="{FF2B5EF4-FFF2-40B4-BE49-F238E27FC236}">
                <a16:creationId xmlns:a16="http://schemas.microsoft.com/office/drawing/2014/main" id="{2058368A-027D-3B45-8935-1D9C4686B0CA}"/>
              </a:ext>
            </a:extLst>
          </p:cNvPr>
          <p:cNvSpPr>
            <a:spLocks noGrp="1"/>
          </p:cNvSpPr>
          <p:nvPr>
            <p:ph type="body" idx="11" hasCustomPrompt="1"/>
          </p:nvPr>
        </p:nvSpPr>
        <p:spPr>
          <a:xfrm>
            <a:off x="469337" y="669366"/>
            <a:ext cx="7906857" cy="303803"/>
          </a:xfrm>
          <a:prstGeom prst="rect">
            <a:avLst/>
          </a:prstGeom>
        </p:spPr>
        <p:txBody>
          <a:bodyPr lIns="0" tIns="0" rIns="0" bIns="0" anchor="t">
            <a:normAutofit/>
          </a:bodyPr>
          <a:lstStyle>
            <a:lvl1pPr marL="0" indent="0" algn="l">
              <a:buNone/>
              <a:defRPr sz="2000" b="0" i="0" spc="300">
                <a:solidFill>
                  <a:srgbClr val="A793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TITLE</a:t>
            </a:r>
          </a:p>
        </p:txBody>
      </p:sp>
      <p:pic>
        <p:nvPicPr>
          <p:cNvPr id="15" name="Picture 14">
            <a:extLst>
              <a:ext uri="{FF2B5EF4-FFF2-40B4-BE49-F238E27FC236}">
                <a16:creationId xmlns:a16="http://schemas.microsoft.com/office/drawing/2014/main" id="{9554A06F-8445-CC49-AFB5-5CC1C4372560}"/>
              </a:ext>
            </a:extLst>
          </p:cNvPr>
          <p:cNvPicPr>
            <a:picLocks noChangeAspect="1"/>
          </p:cNvPicPr>
          <p:nvPr userDrawn="1"/>
        </p:nvPicPr>
        <p:blipFill>
          <a:blip r:embed="rId2"/>
          <a:stretch>
            <a:fillRect/>
          </a:stretch>
        </p:blipFill>
        <p:spPr>
          <a:xfrm>
            <a:off x="10206130" y="669366"/>
            <a:ext cx="1278515" cy="890225"/>
          </a:xfrm>
          <a:prstGeom prst="rect">
            <a:avLst/>
          </a:prstGeom>
        </p:spPr>
      </p:pic>
      <p:sp>
        <p:nvSpPr>
          <p:cNvPr id="4" name="Text Placeholder 3">
            <a:extLst>
              <a:ext uri="{FF2B5EF4-FFF2-40B4-BE49-F238E27FC236}">
                <a16:creationId xmlns:a16="http://schemas.microsoft.com/office/drawing/2014/main" id="{897A3D4B-6CDA-4071-902C-C7DE0A38285A}"/>
              </a:ext>
            </a:extLst>
          </p:cNvPr>
          <p:cNvSpPr>
            <a:spLocks noGrp="1"/>
          </p:cNvSpPr>
          <p:nvPr>
            <p:ph type="body" sz="quarter" idx="12" hasCustomPrompt="1"/>
          </p:nvPr>
        </p:nvSpPr>
        <p:spPr>
          <a:xfrm>
            <a:off x="469900" y="2792413"/>
            <a:ext cx="6911802" cy="3757612"/>
          </a:xfrm>
          <a:prstGeom prst="rect">
            <a:avLst/>
          </a:prstGeom>
        </p:spPr>
        <p:txBody>
          <a:bodyPr/>
          <a:lstStyle>
            <a:lvl1pPr marL="228600" indent="-228600">
              <a:buFont typeface="Arial" panose="020B0604020202020204" pitchFamily="34" charset="0"/>
              <a:buChar char="•"/>
              <a:defRPr sz="1600"/>
            </a:lvl1pPr>
            <a:lvl3pPr marL="1143000" indent="-228600">
              <a:buFont typeface="Arial" panose="020B0604020202020204" pitchFamily="34" charset="0"/>
              <a:buChar char="•"/>
              <a:defRPr/>
            </a:lvl3pPr>
          </a:lstStyle>
          <a:p>
            <a:pPr lvl="0"/>
            <a:r>
              <a:rPr lang="en-US" dirty="0"/>
              <a:t>Click here to add bullet points about you. Please highlight experiences specific to this itinerary.</a:t>
            </a:r>
          </a:p>
        </p:txBody>
      </p:sp>
    </p:spTree>
    <p:extLst>
      <p:ext uri="{BB962C8B-B14F-4D97-AF65-F5344CB8AC3E}">
        <p14:creationId xmlns:p14="http://schemas.microsoft.com/office/powerpoint/2010/main" val="13237685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tart_Poin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F32E777-3E35-4A20-BE6B-5FFBAE1B6740}"/>
              </a:ext>
            </a:extLst>
          </p:cNvPr>
          <p:cNvSpPr/>
          <p:nvPr userDrawn="1"/>
        </p:nvSpPr>
        <p:spPr>
          <a:xfrm>
            <a:off x="1" y="1"/>
            <a:ext cx="12191999" cy="2443796"/>
          </a:xfrm>
          <a:prstGeom prst="rect">
            <a:avLst/>
          </a:prstGeom>
          <a:solidFill>
            <a:srgbClr val="142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30D1E27C-7CD2-704C-8B73-2C778AE22D96}"/>
              </a:ext>
            </a:extLst>
          </p:cNvPr>
          <p:cNvSpPr>
            <a:spLocks noGrp="1"/>
          </p:cNvSpPr>
          <p:nvPr>
            <p:ph type="body" sz="half" idx="10" hasCustomPrompt="1"/>
          </p:nvPr>
        </p:nvSpPr>
        <p:spPr>
          <a:xfrm>
            <a:off x="563881" y="6446520"/>
            <a:ext cx="11064240" cy="184468"/>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
        <p:nvSpPr>
          <p:cNvPr id="10" name="Content Placeholder 3">
            <a:extLst>
              <a:ext uri="{FF2B5EF4-FFF2-40B4-BE49-F238E27FC236}">
                <a16:creationId xmlns:a16="http://schemas.microsoft.com/office/drawing/2014/main" id="{FBF1CEE4-5907-E540-8EBD-2F8C94E39B02}"/>
              </a:ext>
            </a:extLst>
          </p:cNvPr>
          <p:cNvSpPr>
            <a:spLocks noGrp="1"/>
          </p:cNvSpPr>
          <p:nvPr>
            <p:ph sz="half" idx="2"/>
          </p:nvPr>
        </p:nvSpPr>
        <p:spPr>
          <a:xfrm>
            <a:off x="528760" y="3166110"/>
            <a:ext cx="2404384" cy="2428551"/>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4ACCCD58-D639-D047-B94D-F544351CA7AD}"/>
              </a:ext>
            </a:extLst>
          </p:cNvPr>
          <p:cNvSpPr>
            <a:spLocks noGrp="1"/>
          </p:cNvSpPr>
          <p:nvPr>
            <p:ph sz="half" idx="13"/>
          </p:nvPr>
        </p:nvSpPr>
        <p:spPr>
          <a:xfrm>
            <a:off x="3240846" y="3166110"/>
            <a:ext cx="2404384" cy="2428551"/>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a:extLst>
              <a:ext uri="{FF2B5EF4-FFF2-40B4-BE49-F238E27FC236}">
                <a16:creationId xmlns:a16="http://schemas.microsoft.com/office/drawing/2014/main" id="{F7267B1A-FE36-014E-BC86-6C75510FC18E}"/>
              </a:ext>
            </a:extLst>
          </p:cNvPr>
          <p:cNvSpPr>
            <a:spLocks noGrp="1"/>
          </p:cNvSpPr>
          <p:nvPr>
            <p:ph sz="half" idx="14"/>
          </p:nvPr>
        </p:nvSpPr>
        <p:spPr>
          <a:xfrm>
            <a:off x="5952932" y="3166110"/>
            <a:ext cx="2404384" cy="2428551"/>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2091CBC-B315-6B44-8EED-6B91C8E9C9FF}"/>
              </a:ext>
            </a:extLst>
          </p:cNvPr>
          <p:cNvSpPr>
            <a:spLocks noGrp="1"/>
          </p:cNvSpPr>
          <p:nvPr>
            <p:ph sz="half" idx="15"/>
          </p:nvPr>
        </p:nvSpPr>
        <p:spPr>
          <a:xfrm>
            <a:off x="8665018" y="3166110"/>
            <a:ext cx="2404384" cy="2428551"/>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F341D721-8864-B649-8779-E7B7211C3CEA}"/>
              </a:ext>
            </a:extLst>
          </p:cNvPr>
          <p:cNvSpPr>
            <a:spLocks noGrp="1"/>
          </p:cNvSpPr>
          <p:nvPr>
            <p:ph type="title" hasCustomPrompt="1"/>
          </p:nvPr>
        </p:nvSpPr>
        <p:spPr>
          <a:xfrm>
            <a:off x="563882" y="612682"/>
            <a:ext cx="10506560" cy="541748"/>
          </a:xfrm>
          <a:prstGeom prst="rect">
            <a:avLst/>
          </a:prstGeom>
        </p:spPr>
        <p:txBody>
          <a:bodyPr lIns="0" tIns="0" rIns="0" bIns="0">
            <a:noAutofit/>
          </a:bodyPr>
          <a:lstStyle>
            <a:lvl1pPr>
              <a:defRPr>
                <a:solidFill>
                  <a:schemeClr val="bg1"/>
                </a:solidFill>
              </a:defRPr>
            </a:lvl1pPr>
          </a:lstStyle>
          <a:p>
            <a:r>
              <a:rPr lang="en-US" dirty="0"/>
              <a:t>Click to edit title </a:t>
            </a:r>
          </a:p>
        </p:txBody>
      </p:sp>
      <p:sp>
        <p:nvSpPr>
          <p:cNvPr id="18" name="Text Placeholder 17">
            <a:extLst>
              <a:ext uri="{FF2B5EF4-FFF2-40B4-BE49-F238E27FC236}">
                <a16:creationId xmlns:a16="http://schemas.microsoft.com/office/drawing/2014/main" id="{DB8D7E29-5050-5240-AD35-E8D26CC9B91C}"/>
              </a:ext>
            </a:extLst>
          </p:cNvPr>
          <p:cNvSpPr>
            <a:spLocks noGrp="1"/>
          </p:cNvSpPr>
          <p:nvPr>
            <p:ph type="body" sz="quarter" idx="16" hasCustomPrompt="1"/>
          </p:nvPr>
        </p:nvSpPr>
        <p:spPr>
          <a:xfrm>
            <a:off x="563881" y="1410346"/>
            <a:ext cx="10541000" cy="663987"/>
          </a:xfrm>
          <a:prstGeom prst="rect">
            <a:avLst/>
          </a:prstGeom>
        </p:spPr>
        <p:txBody>
          <a:bodyPr lIns="0" tIns="0" rIns="0" bIns="0"/>
          <a:lstStyle>
            <a:lvl1pPr marL="0" marR="0" indent="0" algn="l" defTabSz="914400" rtl="0" eaLnBrk="1" fontAlgn="auto" latinLnBrk="0" hangingPunct="1">
              <a:lnSpc>
                <a:spcPts val="2400"/>
              </a:lnSpc>
              <a:spcBef>
                <a:spcPts val="600"/>
              </a:spcBef>
              <a:spcAft>
                <a:spcPts val="0"/>
              </a:spcAft>
              <a:buClr>
                <a:schemeClr val="accent4"/>
              </a:buClr>
              <a:buSzPct val="100000"/>
              <a:buFontTx/>
              <a:buNone/>
              <a:tabLst/>
              <a:defRPr sz="2000" b="1" i="0" spc="300">
                <a:solidFill>
                  <a:schemeClr val="bg1"/>
                </a:solidFill>
                <a:latin typeface="Arial" panose="020B0604020202020204" pitchFamily="34" charset="0"/>
                <a:cs typeface="Arial" panose="020B0604020202020204" pitchFamily="34" charset="0"/>
              </a:defRPr>
            </a:lvl1pPr>
            <a:lvl2pPr marL="457200" indent="0">
              <a:buFontTx/>
              <a:buNone/>
              <a:defRPr sz="2000" b="1" i="0" spc="300">
                <a:solidFill>
                  <a:schemeClr val="bg1"/>
                </a:solidFill>
                <a:latin typeface="Arial Black" panose="020B0604020202020204" pitchFamily="34" charset="0"/>
                <a:cs typeface="Arial Black" panose="020B0604020202020204" pitchFamily="34" charset="0"/>
              </a:defRPr>
            </a:lvl2pPr>
            <a:lvl3pPr marL="914400" indent="0">
              <a:buFontTx/>
              <a:buNone/>
              <a:defRPr sz="2000" b="1" i="0" spc="300">
                <a:solidFill>
                  <a:schemeClr val="bg1"/>
                </a:solidFill>
                <a:latin typeface="Arial Black" panose="020B0604020202020204" pitchFamily="34" charset="0"/>
                <a:cs typeface="Arial Black" panose="020B0604020202020204" pitchFamily="34" charset="0"/>
              </a:defRPr>
            </a:lvl3pPr>
            <a:lvl4pPr marL="1371600" indent="0">
              <a:buFontTx/>
              <a:buNone/>
              <a:defRPr sz="2000" b="1" i="0" spc="300">
                <a:solidFill>
                  <a:schemeClr val="bg1"/>
                </a:solidFill>
                <a:latin typeface="Arial Black" panose="020B0604020202020204" pitchFamily="34" charset="0"/>
                <a:cs typeface="Arial Black" panose="020B0604020202020204" pitchFamily="34" charset="0"/>
              </a:defRPr>
            </a:lvl4pPr>
            <a:lvl5pPr marL="1828800" indent="0">
              <a:buFontTx/>
              <a:buNone/>
              <a:defRPr sz="2000" b="1" i="0" spc="300">
                <a:solidFill>
                  <a:schemeClr val="bg1"/>
                </a:solidFill>
                <a:latin typeface="Arial Black" panose="020B0604020202020204" pitchFamily="34" charset="0"/>
                <a:cs typeface="Arial Black"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Click to edit Master text styles Click to edit Master text styles Click to edit Master text styles  </a:t>
            </a:r>
          </a:p>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 </a:t>
            </a:r>
          </a:p>
        </p:txBody>
      </p:sp>
    </p:spTree>
    <p:extLst>
      <p:ext uri="{BB962C8B-B14F-4D97-AF65-F5344CB8AC3E}">
        <p14:creationId xmlns:p14="http://schemas.microsoft.com/office/powerpoint/2010/main" val="2337650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tart_Image_Point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6FA392-6378-40EA-8E1B-1EF30664E6BD}"/>
              </a:ext>
            </a:extLst>
          </p:cNvPr>
          <p:cNvSpPr/>
          <p:nvPr userDrawn="1"/>
        </p:nvSpPr>
        <p:spPr>
          <a:xfrm>
            <a:off x="1" y="1"/>
            <a:ext cx="12191999" cy="2443796"/>
          </a:xfrm>
          <a:prstGeom prst="rect">
            <a:avLst/>
          </a:prstGeom>
          <a:solidFill>
            <a:srgbClr val="142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30D1E27C-7CD2-704C-8B73-2C778AE22D96}"/>
              </a:ext>
            </a:extLst>
          </p:cNvPr>
          <p:cNvSpPr>
            <a:spLocks noGrp="1"/>
          </p:cNvSpPr>
          <p:nvPr>
            <p:ph type="body" sz="half" idx="10" hasCustomPrompt="1"/>
          </p:nvPr>
        </p:nvSpPr>
        <p:spPr>
          <a:xfrm>
            <a:off x="563881" y="6446520"/>
            <a:ext cx="5416133" cy="148489"/>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
        <p:nvSpPr>
          <p:cNvPr id="10" name="Content Placeholder 3">
            <a:extLst>
              <a:ext uri="{FF2B5EF4-FFF2-40B4-BE49-F238E27FC236}">
                <a16:creationId xmlns:a16="http://schemas.microsoft.com/office/drawing/2014/main" id="{FBF1CEE4-5907-E540-8EBD-2F8C94E39B02}"/>
              </a:ext>
            </a:extLst>
          </p:cNvPr>
          <p:cNvSpPr>
            <a:spLocks noGrp="1"/>
          </p:cNvSpPr>
          <p:nvPr>
            <p:ph sz="half" idx="2"/>
          </p:nvPr>
        </p:nvSpPr>
        <p:spPr>
          <a:xfrm>
            <a:off x="528760" y="2858148"/>
            <a:ext cx="5416133" cy="2736513"/>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F341D721-8864-B649-8779-E7B7211C3CEA}"/>
              </a:ext>
            </a:extLst>
          </p:cNvPr>
          <p:cNvSpPr>
            <a:spLocks noGrp="1"/>
          </p:cNvSpPr>
          <p:nvPr>
            <p:ph type="title" hasCustomPrompt="1"/>
          </p:nvPr>
        </p:nvSpPr>
        <p:spPr>
          <a:xfrm>
            <a:off x="563882" y="612682"/>
            <a:ext cx="10506560" cy="541748"/>
          </a:xfrm>
          <a:prstGeom prst="rect">
            <a:avLst/>
          </a:prstGeom>
        </p:spPr>
        <p:txBody>
          <a:bodyPr lIns="0" tIns="0" rIns="0" bIns="0">
            <a:noAutofit/>
          </a:bodyPr>
          <a:lstStyle>
            <a:lvl1pPr>
              <a:defRPr>
                <a:solidFill>
                  <a:schemeClr val="bg1"/>
                </a:solidFill>
              </a:defRPr>
            </a:lvl1pPr>
          </a:lstStyle>
          <a:p>
            <a:r>
              <a:rPr lang="en-US" dirty="0"/>
              <a:t>Click to edit title </a:t>
            </a:r>
          </a:p>
        </p:txBody>
      </p:sp>
      <p:sp>
        <p:nvSpPr>
          <p:cNvPr id="15" name="Picture Placeholder 2">
            <a:extLst>
              <a:ext uri="{FF2B5EF4-FFF2-40B4-BE49-F238E27FC236}">
                <a16:creationId xmlns:a16="http://schemas.microsoft.com/office/drawing/2014/main" id="{CDF83127-3E3F-F849-B3F4-29C19DB64392}"/>
              </a:ext>
            </a:extLst>
          </p:cNvPr>
          <p:cNvSpPr>
            <a:spLocks noGrp="1"/>
          </p:cNvSpPr>
          <p:nvPr>
            <p:ph type="pic" idx="1"/>
          </p:nvPr>
        </p:nvSpPr>
        <p:spPr>
          <a:xfrm>
            <a:off x="6351270" y="2443797"/>
            <a:ext cx="5840730" cy="4414204"/>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Text Placeholder 17">
            <a:extLst>
              <a:ext uri="{FF2B5EF4-FFF2-40B4-BE49-F238E27FC236}">
                <a16:creationId xmlns:a16="http://schemas.microsoft.com/office/drawing/2014/main" id="{0AD8D9E8-F820-194D-8512-D401250673CB}"/>
              </a:ext>
            </a:extLst>
          </p:cNvPr>
          <p:cNvSpPr>
            <a:spLocks noGrp="1"/>
          </p:cNvSpPr>
          <p:nvPr>
            <p:ph type="body" sz="quarter" idx="16" hasCustomPrompt="1"/>
          </p:nvPr>
        </p:nvSpPr>
        <p:spPr>
          <a:xfrm>
            <a:off x="563881" y="1410346"/>
            <a:ext cx="10541000" cy="595943"/>
          </a:xfrm>
          <a:prstGeom prst="rect">
            <a:avLst/>
          </a:prstGeom>
        </p:spPr>
        <p:txBody>
          <a:bodyPr lIns="0" tIns="0" rIns="0" bIns="0"/>
          <a:lstStyle>
            <a:lvl1pPr marL="0" marR="0" indent="0" algn="l" defTabSz="914400" rtl="0" eaLnBrk="1" fontAlgn="auto" latinLnBrk="0" hangingPunct="1">
              <a:lnSpc>
                <a:spcPts val="2400"/>
              </a:lnSpc>
              <a:spcBef>
                <a:spcPts val="600"/>
              </a:spcBef>
              <a:spcAft>
                <a:spcPts val="0"/>
              </a:spcAft>
              <a:buClr>
                <a:schemeClr val="accent4"/>
              </a:buClr>
              <a:buSzPct val="100000"/>
              <a:buFontTx/>
              <a:buNone/>
              <a:tabLst/>
              <a:defRPr sz="2000" b="1" i="0" spc="300">
                <a:solidFill>
                  <a:schemeClr val="bg1"/>
                </a:solidFill>
                <a:latin typeface="Arial" panose="020B0604020202020204" pitchFamily="34" charset="0"/>
                <a:cs typeface="Arial" panose="020B0604020202020204" pitchFamily="34" charset="0"/>
              </a:defRPr>
            </a:lvl1pPr>
            <a:lvl2pPr marL="457200" indent="0">
              <a:buFontTx/>
              <a:buNone/>
              <a:defRPr sz="2000" b="1" i="0" spc="300">
                <a:solidFill>
                  <a:schemeClr val="bg1"/>
                </a:solidFill>
                <a:latin typeface="Arial Black" panose="020B0604020202020204" pitchFamily="34" charset="0"/>
                <a:cs typeface="Arial Black" panose="020B0604020202020204" pitchFamily="34" charset="0"/>
              </a:defRPr>
            </a:lvl2pPr>
            <a:lvl3pPr marL="914400" indent="0">
              <a:buFontTx/>
              <a:buNone/>
              <a:defRPr sz="2000" b="1" i="0" spc="300">
                <a:solidFill>
                  <a:schemeClr val="bg1"/>
                </a:solidFill>
                <a:latin typeface="Arial Black" panose="020B0604020202020204" pitchFamily="34" charset="0"/>
                <a:cs typeface="Arial Black" panose="020B0604020202020204" pitchFamily="34" charset="0"/>
              </a:defRPr>
            </a:lvl3pPr>
            <a:lvl4pPr marL="1371600" indent="0">
              <a:buFontTx/>
              <a:buNone/>
              <a:defRPr sz="2000" b="1" i="0" spc="300">
                <a:solidFill>
                  <a:schemeClr val="bg1"/>
                </a:solidFill>
                <a:latin typeface="Arial Black" panose="020B0604020202020204" pitchFamily="34" charset="0"/>
                <a:cs typeface="Arial Black" panose="020B0604020202020204" pitchFamily="34" charset="0"/>
              </a:defRPr>
            </a:lvl4pPr>
            <a:lvl5pPr marL="1828800" indent="0">
              <a:buFontTx/>
              <a:buNone/>
              <a:defRPr sz="2000" b="1" i="0" spc="300">
                <a:solidFill>
                  <a:schemeClr val="bg1"/>
                </a:solidFill>
                <a:latin typeface="Arial Black" panose="020B0604020202020204" pitchFamily="34" charset="0"/>
                <a:cs typeface="Arial Black"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Click to edit Master text styles Click to edit Master text styles Click to edit Master text styles  </a:t>
            </a:r>
          </a:p>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 </a:t>
            </a:r>
          </a:p>
        </p:txBody>
      </p:sp>
    </p:spTree>
    <p:extLst>
      <p:ext uri="{BB962C8B-B14F-4D97-AF65-F5344CB8AC3E}">
        <p14:creationId xmlns:p14="http://schemas.microsoft.com/office/powerpoint/2010/main" val="3746961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ondary_Lef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1B4F4A4-DCC7-354E-BF4D-E97850971D20}"/>
              </a:ext>
            </a:extLst>
          </p:cNvPr>
          <p:cNvSpPr>
            <a:spLocks noGrp="1"/>
          </p:cNvSpPr>
          <p:nvPr>
            <p:ph type="pic" idx="1"/>
          </p:nvPr>
        </p:nvSpPr>
        <p:spPr>
          <a:xfrm>
            <a:off x="6435091" y="7143"/>
            <a:ext cx="5840730" cy="6850857"/>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Rectangle 1">
            <a:extLst>
              <a:ext uri="{FF2B5EF4-FFF2-40B4-BE49-F238E27FC236}">
                <a16:creationId xmlns:a16="http://schemas.microsoft.com/office/drawing/2014/main" id="{07A878A3-A202-3140-899D-3DE5DC593C67}"/>
              </a:ext>
            </a:extLst>
          </p:cNvPr>
          <p:cNvSpPr/>
          <p:nvPr userDrawn="1"/>
        </p:nvSpPr>
        <p:spPr>
          <a:xfrm>
            <a:off x="1" y="0"/>
            <a:ext cx="6435090" cy="3008471"/>
          </a:xfrm>
          <a:prstGeom prst="rect">
            <a:avLst/>
          </a:prstGeom>
          <a:solidFill>
            <a:srgbClr val="142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30D1E27C-7CD2-704C-8B73-2C778AE22D96}"/>
              </a:ext>
            </a:extLst>
          </p:cNvPr>
          <p:cNvSpPr>
            <a:spLocks noGrp="1"/>
          </p:cNvSpPr>
          <p:nvPr>
            <p:ph type="body" sz="half" idx="10" hasCustomPrompt="1"/>
          </p:nvPr>
        </p:nvSpPr>
        <p:spPr>
          <a:xfrm>
            <a:off x="563882" y="6446520"/>
            <a:ext cx="5474526" cy="211826"/>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
        <p:nvSpPr>
          <p:cNvPr id="14" name="Title 1">
            <a:extLst>
              <a:ext uri="{FF2B5EF4-FFF2-40B4-BE49-F238E27FC236}">
                <a16:creationId xmlns:a16="http://schemas.microsoft.com/office/drawing/2014/main" id="{A5896C4D-4188-824B-A7DD-4BD2808AEB27}"/>
              </a:ext>
            </a:extLst>
          </p:cNvPr>
          <p:cNvSpPr>
            <a:spLocks noGrp="1"/>
          </p:cNvSpPr>
          <p:nvPr>
            <p:ph type="title" hasCustomPrompt="1"/>
          </p:nvPr>
        </p:nvSpPr>
        <p:spPr>
          <a:xfrm>
            <a:off x="563882" y="612682"/>
            <a:ext cx="5252162" cy="387767"/>
          </a:xfrm>
          <a:prstGeom prst="rect">
            <a:avLst/>
          </a:prstGeom>
        </p:spPr>
        <p:txBody>
          <a:bodyPr lIns="0" tIns="0" rIns="0" bIns="0">
            <a:noAutofit/>
          </a:bodyPr>
          <a:lstStyle>
            <a:lvl1pPr>
              <a:defRPr sz="2800">
                <a:solidFill>
                  <a:schemeClr val="bg1"/>
                </a:solidFill>
              </a:defRPr>
            </a:lvl1pPr>
          </a:lstStyle>
          <a:p>
            <a:r>
              <a:rPr lang="en-US" dirty="0"/>
              <a:t>Click to edit title </a:t>
            </a:r>
          </a:p>
        </p:txBody>
      </p:sp>
      <p:sp>
        <p:nvSpPr>
          <p:cNvPr id="16" name="Content Placeholder 3">
            <a:extLst>
              <a:ext uri="{FF2B5EF4-FFF2-40B4-BE49-F238E27FC236}">
                <a16:creationId xmlns:a16="http://schemas.microsoft.com/office/drawing/2014/main" id="{DBD8E99F-C68C-BE43-8F39-78BDA4533355}"/>
              </a:ext>
            </a:extLst>
          </p:cNvPr>
          <p:cNvSpPr>
            <a:spLocks noGrp="1"/>
          </p:cNvSpPr>
          <p:nvPr>
            <p:ph sz="half" idx="2"/>
          </p:nvPr>
        </p:nvSpPr>
        <p:spPr>
          <a:xfrm>
            <a:off x="563882" y="3429000"/>
            <a:ext cx="2404384" cy="2428551"/>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68F1FCCD-AD77-6D4B-8328-04C4A2A4A936}"/>
              </a:ext>
            </a:extLst>
          </p:cNvPr>
          <p:cNvSpPr>
            <a:spLocks noGrp="1"/>
          </p:cNvSpPr>
          <p:nvPr>
            <p:ph sz="half" idx="13"/>
          </p:nvPr>
        </p:nvSpPr>
        <p:spPr>
          <a:xfrm>
            <a:off x="3419036" y="3429000"/>
            <a:ext cx="2404384" cy="2428551"/>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17">
            <a:extLst>
              <a:ext uri="{FF2B5EF4-FFF2-40B4-BE49-F238E27FC236}">
                <a16:creationId xmlns:a16="http://schemas.microsoft.com/office/drawing/2014/main" id="{292128D4-2F59-4648-A132-860AB24039AA}"/>
              </a:ext>
            </a:extLst>
          </p:cNvPr>
          <p:cNvSpPr>
            <a:spLocks noGrp="1"/>
          </p:cNvSpPr>
          <p:nvPr>
            <p:ph type="body" sz="quarter" idx="16" hasCustomPrompt="1"/>
          </p:nvPr>
        </p:nvSpPr>
        <p:spPr>
          <a:xfrm>
            <a:off x="563881" y="1238081"/>
            <a:ext cx="5259539" cy="1205715"/>
          </a:xfrm>
          <a:prstGeom prst="rect">
            <a:avLst/>
          </a:prstGeom>
        </p:spPr>
        <p:txBody>
          <a:bodyPr lIns="0" tIns="0" rIns="0" bIns="0"/>
          <a:lstStyle>
            <a:lvl1pPr marL="0" marR="0" indent="0" algn="l" defTabSz="914400" rtl="0" eaLnBrk="1" fontAlgn="auto" latinLnBrk="0" hangingPunct="1">
              <a:lnSpc>
                <a:spcPts val="2400"/>
              </a:lnSpc>
              <a:spcBef>
                <a:spcPts val="600"/>
              </a:spcBef>
              <a:spcAft>
                <a:spcPts val="0"/>
              </a:spcAft>
              <a:buClr>
                <a:schemeClr val="accent4"/>
              </a:buClr>
              <a:buSzPct val="100000"/>
              <a:buFontTx/>
              <a:buNone/>
              <a:tabLst/>
              <a:defRPr sz="2000" b="1" i="0" spc="300">
                <a:solidFill>
                  <a:schemeClr val="bg1"/>
                </a:solidFill>
                <a:latin typeface="Arial" panose="020B0604020202020204" pitchFamily="34" charset="0"/>
                <a:cs typeface="Arial" panose="020B0604020202020204" pitchFamily="34" charset="0"/>
              </a:defRPr>
            </a:lvl1pPr>
            <a:lvl2pPr marL="457200" indent="0">
              <a:buFontTx/>
              <a:buNone/>
              <a:defRPr sz="2000" b="1" i="0" spc="300">
                <a:solidFill>
                  <a:schemeClr val="bg1"/>
                </a:solidFill>
                <a:latin typeface="Arial Black" panose="020B0604020202020204" pitchFamily="34" charset="0"/>
                <a:cs typeface="Arial Black" panose="020B0604020202020204" pitchFamily="34" charset="0"/>
              </a:defRPr>
            </a:lvl2pPr>
            <a:lvl3pPr marL="914400" indent="0">
              <a:buFontTx/>
              <a:buNone/>
              <a:defRPr sz="2000" b="1" i="0" spc="300">
                <a:solidFill>
                  <a:schemeClr val="bg1"/>
                </a:solidFill>
                <a:latin typeface="Arial Black" panose="020B0604020202020204" pitchFamily="34" charset="0"/>
                <a:cs typeface="Arial Black" panose="020B0604020202020204" pitchFamily="34" charset="0"/>
              </a:defRPr>
            </a:lvl3pPr>
            <a:lvl4pPr marL="1371600" indent="0">
              <a:buFontTx/>
              <a:buNone/>
              <a:defRPr sz="2000" b="1" i="0" spc="300">
                <a:solidFill>
                  <a:schemeClr val="bg1"/>
                </a:solidFill>
                <a:latin typeface="Arial Black" panose="020B0604020202020204" pitchFamily="34" charset="0"/>
                <a:cs typeface="Arial Black" panose="020B0604020202020204" pitchFamily="34" charset="0"/>
              </a:defRPr>
            </a:lvl4pPr>
            <a:lvl5pPr marL="1828800" indent="0">
              <a:buFontTx/>
              <a:buNone/>
              <a:defRPr sz="2000" b="1" i="0" spc="300">
                <a:solidFill>
                  <a:schemeClr val="bg1"/>
                </a:solidFill>
                <a:latin typeface="Arial Black" panose="020B0604020202020204" pitchFamily="34" charset="0"/>
                <a:cs typeface="Arial Black"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Click to edit Master text styles Click to edit Master text styles Click to edit Master text styles  </a:t>
            </a:r>
          </a:p>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 </a:t>
            </a:r>
          </a:p>
        </p:txBody>
      </p:sp>
    </p:spTree>
    <p:extLst>
      <p:ext uri="{BB962C8B-B14F-4D97-AF65-F5344CB8AC3E}">
        <p14:creationId xmlns:p14="http://schemas.microsoft.com/office/powerpoint/2010/main" val="3430313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ondary_righ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71B4F4A4-DCC7-354E-BF4D-E97850971D20}"/>
              </a:ext>
            </a:extLst>
          </p:cNvPr>
          <p:cNvSpPr>
            <a:spLocks noGrp="1"/>
          </p:cNvSpPr>
          <p:nvPr>
            <p:ph type="pic" idx="1"/>
          </p:nvPr>
        </p:nvSpPr>
        <p:spPr>
          <a:xfrm>
            <a:off x="1" y="0"/>
            <a:ext cx="5840730" cy="6850857"/>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Rectangle 1">
            <a:extLst>
              <a:ext uri="{FF2B5EF4-FFF2-40B4-BE49-F238E27FC236}">
                <a16:creationId xmlns:a16="http://schemas.microsoft.com/office/drawing/2014/main" id="{07A878A3-A202-3140-899D-3DE5DC593C67}"/>
              </a:ext>
            </a:extLst>
          </p:cNvPr>
          <p:cNvSpPr/>
          <p:nvPr userDrawn="1"/>
        </p:nvSpPr>
        <p:spPr>
          <a:xfrm>
            <a:off x="5840731" y="0"/>
            <a:ext cx="6435090" cy="2970611"/>
          </a:xfrm>
          <a:prstGeom prst="rect">
            <a:avLst/>
          </a:prstGeom>
          <a:solidFill>
            <a:srgbClr val="142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30D1E27C-7CD2-704C-8B73-2C778AE22D96}"/>
              </a:ext>
            </a:extLst>
          </p:cNvPr>
          <p:cNvSpPr>
            <a:spLocks noGrp="1"/>
          </p:cNvSpPr>
          <p:nvPr>
            <p:ph type="body" sz="half" idx="10" hasCustomPrompt="1"/>
          </p:nvPr>
        </p:nvSpPr>
        <p:spPr>
          <a:xfrm>
            <a:off x="6404612" y="6446520"/>
            <a:ext cx="5474526" cy="211826"/>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
        <p:nvSpPr>
          <p:cNvPr id="11" name="Text Placeholder 2">
            <a:extLst>
              <a:ext uri="{FF2B5EF4-FFF2-40B4-BE49-F238E27FC236}">
                <a16:creationId xmlns:a16="http://schemas.microsoft.com/office/drawing/2014/main" id="{FE728E69-AB4E-8149-858B-11D9FEE4CC0D}"/>
              </a:ext>
            </a:extLst>
          </p:cNvPr>
          <p:cNvSpPr>
            <a:spLocks noGrp="1"/>
          </p:cNvSpPr>
          <p:nvPr>
            <p:ph idx="11"/>
          </p:nvPr>
        </p:nvSpPr>
        <p:spPr>
          <a:xfrm>
            <a:off x="6404612" y="3326130"/>
            <a:ext cx="5251970" cy="2772441"/>
          </a:xfrm>
          <a:prstGeom prst="rect">
            <a:avLst/>
          </a:prstGeom>
        </p:spPr>
        <p:txBody>
          <a:bodyPr vert="horz" wrap="square" lIns="0" tIns="0" rIns="0" bIns="0" rtlCol="0">
            <a:noAutofit/>
          </a:bodyPr>
          <a:lstStyle>
            <a:lvl1pPr marL="0" indent="137160">
              <a:spcBef>
                <a:spcPts val="600"/>
              </a:spcBef>
              <a:buFont typeface="Wingdings" pitchFamily="2" charset="2"/>
              <a:buChar char="§"/>
              <a:defRPr/>
            </a:lvl1pPr>
            <a:lvl2pPr marL="0" indent="137160">
              <a:spcBef>
                <a:spcPts val="600"/>
              </a:spcBef>
              <a:buFont typeface="Wingdings" pitchFamily="2" charset="2"/>
              <a:buChar char="§"/>
              <a:defRPr/>
            </a:lvl2pPr>
            <a:lvl3pPr marL="0" indent="137160">
              <a:spcBef>
                <a:spcPts val="600"/>
              </a:spcBef>
              <a:buFont typeface="Wingdings" pitchFamily="2" charset="2"/>
              <a:buChar char="§"/>
              <a:defRPr/>
            </a:lvl3pPr>
            <a:lvl4pPr marL="0" indent="137160">
              <a:spcBef>
                <a:spcPts val="600"/>
              </a:spcBef>
              <a:buFont typeface="Wingdings" pitchFamily="2" charset="2"/>
              <a:buChar char="§"/>
              <a:defRPr/>
            </a:lvl4pPr>
            <a:lvl5pPr marL="0" indent="137160">
              <a:spcBef>
                <a:spcPts val="600"/>
              </a:spcBef>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2CF63470-A77C-4648-9E82-11029EBA9779}"/>
              </a:ext>
            </a:extLst>
          </p:cNvPr>
          <p:cNvSpPr>
            <a:spLocks noGrp="1"/>
          </p:cNvSpPr>
          <p:nvPr>
            <p:ph type="title" hasCustomPrompt="1"/>
          </p:nvPr>
        </p:nvSpPr>
        <p:spPr>
          <a:xfrm>
            <a:off x="6404612" y="612682"/>
            <a:ext cx="5252162" cy="730596"/>
          </a:xfrm>
          <a:prstGeom prst="rect">
            <a:avLst/>
          </a:prstGeom>
        </p:spPr>
        <p:txBody>
          <a:bodyPr lIns="0" tIns="0" rIns="0" bIns="0">
            <a:noAutofit/>
          </a:bodyPr>
          <a:lstStyle>
            <a:lvl1pPr>
              <a:defRPr sz="2800">
                <a:solidFill>
                  <a:schemeClr val="bg1"/>
                </a:solidFill>
              </a:defRPr>
            </a:lvl1pPr>
          </a:lstStyle>
          <a:p>
            <a:r>
              <a:rPr lang="en-US" dirty="0"/>
              <a:t>Click to edit title Click to edit title </a:t>
            </a:r>
          </a:p>
        </p:txBody>
      </p:sp>
      <p:sp>
        <p:nvSpPr>
          <p:cNvPr id="14" name="Text Placeholder 17">
            <a:extLst>
              <a:ext uri="{FF2B5EF4-FFF2-40B4-BE49-F238E27FC236}">
                <a16:creationId xmlns:a16="http://schemas.microsoft.com/office/drawing/2014/main" id="{665C8921-2FE3-DA41-8310-071A9365482F}"/>
              </a:ext>
            </a:extLst>
          </p:cNvPr>
          <p:cNvSpPr>
            <a:spLocks noGrp="1"/>
          </p:cNvSpPr>
          <p:nvPr>
            <p:ph type="body" sz="quarter" idx="16" hasCustomPrompt="1"/>
          </p:nvPr>
        </p:nvSpPr>
        <p:spPr>
          <a:xfrm>
            <a:off x="6397043" y="1571584"/>
            <a:ext cx="5259539" cy="768752"/>
          </a:xfrm>
          <a:prstGeom prst="rect">
            <a:avLst/>
          </a:prstGeom>
        </p:spPr>
        <p:txBody>
          <a:bodyPr lIns="0" tIns="0" rIns="0" bIns="0"/>
          <a:lstStyle>
            <a:lvl1pPr marL="0" marR="0" indent="0" algn="l" defTabSz="914400" rtl="0" eaLnBrk="1" fontAlgn="auto" latinLnBrk="0" hangingPunct="1">
              <a:lnSpc>
                <a:spcPts val="2400"/>
              </a:lnSpc>
              <a:spcBef>
                <a:spcPts val="600"/>
              </a:spcBef>
              <a:spcAft>
                <a:spcPts val="0"/>
              </a:spcAft>
              <a:buClr>
                <a:schemeClr val="accent4"/>
              </a:buClr>
              <a:buSzPct val="100000"/>
              <a:buFontTx/>
              <a:buNone/>
              <a:tabLst/>
              <a:defRPr sz="2000" b="1" i="0" spc="300">
                <a:solidFill>
                  <a:schemeClr val="bg1"/>
                </a:solidFill>
                <a:latin typeface="Arial" panose="020B0604020202020204" pitchFamily="34" charset="0"/>
                <a:cs typeface="Arial" panose="020B0604020202020204" pitchFamily="34" charset="0"/>
              </a:defRPr>
            </a:lvl1pPr>
            <a:lvl2pPr marL="457200" indent="0">
              <a:buFontTx/>
              <a:buNone/>
              <a:defRPr sz="2000" b="1" i="0" spc="300">
                <a:solidFill>
                  <a:schemeClr val="bg1"/>
                </a:solidFill>
                <a:latin typeface="Arial Black" panose="020B0604020202020204" pitchFamily="34" charset="0"/>
                <a:cs typeface="Arial Black" panose="020B0604020202020204" pitchFamily="34" charset="0"/>
              </a:defRPr>
            </a:lvl2pPr>
            <a:lvl3pPr marL="914400" indent="0">
              <a:buFontTx/>
              <a:buNone/>
              <a:defRPr sz="2000" b="1" i="0" spc="300">
                <a:solidFill>
                  <a:schemeClr val="bg1"/>
                </a:solidFill>
                <a:latin typeface="Arial Black" panose="020B0604020202020204" pitchFamily="34" charset="0"/>
                <a:cs typeface="Arial Black" panose="020B0604020202020204" pitchFamily="34" charset="0"/>
              </a:defRPr>
            </a:lvl3pPr>
            <a:lvl4pPr marL="1371600" indent="0">
              <a:buFontTx/>
              <a:buNone/>
              <a:defRPr sz="2000" b="1" i="0" spc="300">
                <a:solidFill>
                  <a:schemeClr val="bg1"/>
                </a:solidFill>
                <a:latin typeface="Arial Black" panose="020B0604020202020204" pitchFamily="34" charset="0"/>
                <a:cs typeface="Arial Black" panose="020B0604020202020204" pitchFamily="34" charset="0"/>
              </a:defRPr>
            </a:lvl4pPr>
            <a:lvl5pPr marL="1828800" indent="0">
              <a:buFontTx/>
              <a:buNone/>
              <a:defRPr sz="2000" b="1" i="0" spc="300">
                <a:solidFill>
                  <a:schemeClr val="bg1"/>
                </a:solidFill>
                <a:latin typeface="Arial Black" panose="020B0604020202020204" pitchFamily="34" charset="0"/>
                <a:cs typeface="Arial Black"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Click to edit Master text styles Click to edit Master text styles Click to edit Master text styles  </a:t>
            </a:r>
          </a:p>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dirty="0"/>
              <a:t> </a:t>
            </a:r>
          </a:p>
        </p:txBody>
      </p:sp>
    </p:spTree>
    <p:extLst>
      <p:ext uri="{BB962C8B-B14F-4D97-AF65-F5344CB8AC3E}">
        <p14:creationId xmlns:p14="http://schemas.microsoft.com/office/powerpoint/2010/main" val="212671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1333818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_Imag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BD50FB-EEA9-C74F-8F49-31A8B9C90DFF}"/>
              </a:ext>
            </a:extLst>
          </p:cNvPr>
          <p:cNvSpPr/>
          <p:nvPr userDrawn="1"/>
        </p:nvSpPr>
        <p:spPr>
          <a:xfrm>
            <a:off x="1" y="0"/>
            <a:ext cx="4206239" cy="44158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DFA05AD6-5473-7149-9B6E-46530532B8C6}"/>
              </a:ext>
            </a:extLst>
          </p:cNvPr>
          <p:cNvSpPr>
            <a:spLocks noGrp="1"/>
          </p:cNvSpPr>
          <p:nvPr>
            <p:ph sz="half" idx="2"/>
          </p:nvPr>
        </p:nvSpPr>
        <p:spPr>
          <a:xfrm>
            <a:off x="458779" y="1982549"/>
            <a:ext cx="3331061" cy="2065344"/>
          </a:xfrm>
          <a:prstGeom prst="rect">
            <a:avLst/>
          </a:prstGeom>
        </p:spPr>
        <p:txBody>
          <a:bodyPr lIns="0" tIns="0" rIns="0" b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a:extLst>
              <a:ext uri="{FF2B5EF4-FFF2-40B4-BE49-F238E27FC236}">
                <a16:creationId xmlns:a16="http://schemas.microsoft.com/office/drawing/2014/main" id="{A37A4F7C-DE04-9142-8025-71EC25864842}"/>
              </a:ext>
            </a:extLst>
          </p:cNvPr>
          <p:cNvSpPr>
            <a:spLocks noGrp="1"/>
          </p:cNvSpPr>
          <p:nvPr>
            <p:ph type="pic" idx="1"/>
          </p:nvPr>
        </p:nvSpPr>
        <p:spPr>
          <a:xfrm>
            <a:off x="8480265" y="3077736"/>
            <a:ext cx="3711735" cy="3278459"/>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a:extLst>
              <a:ext uri="{FF2B5EF4-FFF2-40B4-BE49-F238E27FC236}">
                <a16:creationId xmlns:a16="http://schemas.microsoft.com/office/drawing/2014/main" id="{EF73F636-E62A-F145-9475-27650321550B}"/>
              </a:ext>
            </a:extLst>
          </p:cNvPr>
          <p:cNvSpPr>
            <a:spLocks noGrp="1"/>
          </p:cNvSpPr>
          <p:nvPr>
            <p:ph type="pic" idx="11"/>
          </p:nvPr>
        </p:nvSpPr>
        <p:spPr>
          <a:xfrm>
            <a:off x="4274028" y="0"/>
            <a:ext cx="4127301" cy="6356195"/>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2">
            <a:extLst>
              <a:ext uri="{FF2B5EF4-FFF2-40B4-BE49-F238E27FC236}">
                <a16:creationId xmlns:a16="http://schemas.microsoft.com/office/drawing/2014/main" id="{31C6BDED-489C-8845-B722-77A7A2B8AD55}"/>
              </a:ext>
            </a:extLst>
          </p:cNvPr>
          <p:cNvSpPr>
            <a:spLocks noGrp="1"/>
          </p:cNvSpPr>
          <p:nvPr>
            <p:ph type="pic" idx="12"/>
          </p:nvPr>
        </p:nvSpPr>
        <p:spPr>
          <a:xfrm>
            <a:off x="8474691" y="0"/>
            <a:ext cx="3711735" cy="2988527"/>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Picture Placeholder 2">
            <a:extLst>
              <a:ext uri="{FF2B5EF4-FFF2-40B4-BE49-F238E27FC236}">
                <a16:creationId xmlns:a16="http://schemas.microsoft.com/office/drawing/2014/main" id="{3674C18C-CF0E-E94F-B1D2-EEBEE7317598}"/>
              </a:ext>
            </a:extLst>
          </p:cNvPr>
          <p:cNvSpPr>
            <a:spLocks noGrp="1"/>
          </p:cNvSpPr>
          <p:nvPr>
            <p:ph type="pic" idx="13"/>
          </p:nvPr>
        </p:nvSpPr>
        <p:spPr>
          <a:xfrm>
            <a:off x="0" y="4471639"/>
            <a:ext cx="4195923" cy="1884555"/>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17">
            <a:extLst>
              <a:ext uri="{FF2B5EF4-FFF2-40B4-BE49-F238E27FC236}">
                <a16:creationId xmlns:a16="http://schemas.microsoft.com/office/drawing/2014/main" id="{127DC8F9-3592-2E4E-B76F-F2B7EFA3893A}"/>
              </a:ext>
            </a:extLst>
          </p:cNvPr>
          <p:cNvSpPr>
            <a:spLocks noGrp="1"/>
          </p:cNvSpPr>
          <p:nvPr>
            <p:ph type="body" sz="quarter" idx="16"/>
          </p:nvPr>
        </p:nvSpPr>
        <p:spPr>
          <a:xfrm>
            <a:off x="458779" y="1096434"/>
            <a:ext cx="3331061" cy="518126"/>
          </a:xfrm>
          <a:prstGeom prst="rect">
            <a:avLst/>
          </a:prstGeom>
        </p:spPr>
        <p:txBody>
          <a:bodyPr lIns="0" tIns="0" rIns="0" bIns="0"/>
          <a:lstStyle>
            <a:lvl1pPr marL="0" marR="0" indent="0" algn="l" defTabSz="914400" rtl="0" eaLnBrk="1" fontAlgn="auto" latinLnBrk="0" hangingPunct="1">
              <a:lnSpc>
                <a:spcPct val="150000"/>
              </a:lnSpc>
              <a:spcBef>
                <a:spcPts val="800"/>
              </a:spcBef>
              <a:spcAft>
                <a:spcPts val="0"/>
              </a:spcAft>
              <a:buClr>
                <a:schemeClr val="accent4"/>
              </a:buClr>
              <a:buSzPct val="100000"/>
              <a:buFontTx/>
              <a:buNone/>
              <a:tabLst/>
              <a:defRPr sz="2000" b="1" i="0" spc="300">
                <a:solidFill>
                  <a:schemeClr val="bg1"/>
                </a:solidFill>
                <a:latin typeface="Arial" panose="020B0604020202020204" pitchFamily="34" charset="0"/>
                <a:cs typeface="Arial" panose="020B0604020202020204" pitchFamily="34" charset="0"/>
              </a:defRPr>
            </a:lvl1pPr>
            <a:lvl2pPr marL="457200" indent="0">
              <a:buFontTx/>
              <a:buNone/>
              <a:defRPr sz="2000" b="1" i="0" spc="300">
                <a:solidFill>
                  <a:schemeClr val="bg1"/>
                </a:solidFill>
                <a:latin typeface="Arial Black" panose="020B0604020202020204" pitchFamily="34" charset="0"/>
                <a:cs typeface="Arial Black" panose="020B0604020202020204" pitchFamily="34" charset="0"/>
              </a:defRPr>
            </a:lvl2pPr>
            <a:lvl3pPr marL="914400" indent="0">
              <a:buFontTx/>
              <a:buNone/>
              <a:defRPr sz="2000" b="1" i="0" spc="300">
                <a:solidFill>
                  <a:schemeClr val="bg1"/>
                </a:solidFill>
                <a:latin typeface="Arial Black" panose="020B0604020202020204" pitchFamily="34" charset="0"/>
                <a:cs typeface="Arial Black" panose="020B0604020202020204" pitchFamily="34" charset="0"/>
              </a:defRPr>
            </a:lvl3pPr>
            <a:lvl4pPr marL="1371600" indent="0">
              <a:buFontTx/>
              <a:buNone/>
              <a:defRPr sz="2000" b="1" i="0" spc="300">
                <a:solidFill>
                  <a:schemeClr val="bg1"/>
                </a:solidFill>
                <a:latin typeface="Arial Black" panose="020B0604020202020204" pitchFamily="34" charset="0"/>
                <a:cs typeface="Arial Black" panose="020B0604020202020204" pitchFamily="34" charset="0"/>
              </a:defRPr>
            </a:lvl4pPr>
            <a:lvl5pPr marL="1828800" indent="0">
              <a:buFontTx/>
              <a:buNone/>
              <a:defRPr sz="2000" b="1" i="0" spc="300">
                <a:solidFill>
                  <a:schemeClr val="bg1"/>
                </a:solidFill>
                <a:latin typeface="Arial Black" panose="020B0604020202020204" pitchFamily="34" charset="0"/>
                <a:cs typeface="Arial Black"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a:t>Click to edit Master text styles</a:t>
            </a:r>
          </a:p>
          <a:p>
            <a:pPr marL="0" marR="0" lvl="1" indent="0" algn="l" defTabSz="914400" rtl="0" eaLnBrk="1" fontAlgn="auto" latinLnBrk="0" hangingPunct="1">
              <a:lnSpc>
                <a:spcPct val="90000"/>
              </a:lnSpc>
              <a:spcBef>
                <a:spcPts val="1000"/>
              </a:spcBef>
              <a:spcAft>
                <a:spcPts val="0"/>
              </a:spcAft>
              <a:buClr>
                <a:schemeClr val="accent4"/>
              </a:buClr>
              <a:buSzPct val="100000"/>
              <a:buFontTx/>
              <a:buNone/>
              <a:tabLst/>
              <a:defRPr/>
            </a:pPr>
            <a:r>
              <a:rPr lang="en-US"/>
              <a:t>Second level</a:t>
            </a:r>
          </a:p>
        </p:txBody>
      </p:sp>
      <p:sp>
        <p:nvSpPr>
          <p:cNvPr id="14" name="Text Placeholder 3">
            <a:extLst>
              <a:ext uri="{FF2B5EF4-FFF2-40B4-BE49-F238E27FC236}">
                <a16:creationId xmlns:a16="http://schemas.microsoft.com/office/drawing/2014/main" id="{AEB81849-8649-654C-A9E7-2B6F56C10BBC}"/>
              </a:ext>
            </a:extLst>
          </p:cNvPr>
          <p:cNvSpPr>
            <a:spLocks noGrp="1"/>
          </p:cNvSpPr>
          <p:nvPr>
            <p:ph type="body" sz="half" idx="10" hasCustomPrompt="1"/>
          </p:nvPr>
        </p:nvSpPr>
        <p:spPr>
          <a:xfrm>
            <a:off x="6404612" y="6446520"/>
            <a:ext cx="5474526" cy="211826"/>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Tree>
    <p:extLst>
      <p:ext uri="{BB962C8B-B14F-4D97-AF65-F5344CB8AC3E}">
        <p14:creationId xmlns:p14="http://schemas.microsoft.com/office/powerpoint/2010/main" val="1952773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s_Content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D7A3-6775-B345-B3B2-B01326FCD4BD}"/>
              </a:ext>
            </a:extLst>
          </p:cNvPr>
          <p:cNvSpPr>
            <a:spLocks noGrp="1"/>
          </p:cNvSpPr>
          <p:nvPr>
            <p:ph type="title"/>
          </p:nvPr>
        </p:nvSpPr>
        <p:spPr>
          <a:xfrm>
            <a:off x="6452286" y="651510"/>
            <a:ext cx="5248798" cy="1039178"/>
          </a:xfrm>
          <a:prstGeom prst="rect">
            <a:avLst/>
          </a:prstGeom>
        </p:spPr>
        <p:txBody>
          <a:bodyPr lIns="0" tIns="0" rIns="0" bIns="0"/>
          <a:lstStyle/>
          <a:p>
            <a:r>
              <a:rPr lang="en-US"/>
              <a:t>Click to edit Master title style</a:t>
            </a:r>
            <a:endParaRPr lang="en-US" dirty="0"/>
          </a:p>
        </p:txBody>
      </p:sp>
      <p:sp>
        <p:nvSpPr>
          <p:cNvPr id="5" name="Text Placeholder 4">
            <a:extLst>
              <a:ext uri="{FF2B5EF4-FFF2-40B4-BE49-F238E27FC236}">
                <a16:creationId xmlns:a16="http://schemas.microsoft.com/office/drawing/2014/main" id="{4BAE23EB-6240-0144-87E6-8E5DBC359000}"/>
              </a:ext>
            </a:extLst>
          </p:cNvPr>
          <p:cNvSpPr>
            <a:spLocks noGrp="1"/>
          </p:cNvSpPr>
          <p:nvPr>
            <p:ph type="body" sz="quarter" idx="3"/>
          </p:nvPr>
        </p:nvSpPr>
        <p:spPr>
          <a:xfrm>
            <a:off x="6452286" y="1965959"/>
            <a:ext cx="5329748" cy="539115"/>
          </a:xfrm>
          <a:prstGeom prst="rect">
            <a:avLst/>
          </a:prstGeom>
        </p:spPr>
        <p:txBody>
          <a:bodyPr lIns="0" tIns="0" rIns="0" bIns="0" anchor="t"/>
          <a:lstStyle>
            <a:lvl1pPr marL="0" indent="0">
              <a:buNone/>
              <a:defRPr sz="2000" b="1" i="0" spc="300">
                <a:latin typeface="Arial Black" panose="020B0604020202020204" pitchFamily="34" charset="0"/>
                <a:cs typeface="Arial Black"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5C307-320D-3942-90DB-4D6CE4462B77}"/>
              </a:ext>
            </a:extLst>
          </p:cNvPr>
          <p:cNvSpPr>
            <a:spLocks noGrp="1"/>
          </p:cNvSpPr>
          <p:nvPr>
            <p:ph sz="quarter" idx="4"/>
          </p:nvPr>
        </p:nvSpPr>
        <p:spPr>
          <a:xfrm>
            <a:off x="6452286" y="2808287"/>
            <a:ext cx="5329748" cy="3535869"/>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a:extLst>
              <a:ext uri="{FF2B5EF4-FFF2-40B4-BE49-F238E27FC236}">
                <a16:creationId xmlns:a16="http://schemas.microsoft.com/office/drawing/2014/main" id="{10A6C3BE-4F06-2848-8C27-E9927F39D3D0}"/>
              </a:ext>
            </a:extLst>
          </p:cNvPr>
          <p:cNvSpPr>
            <a:spLocks noGrp="1"/>
          </p:cNvSpPr>
          <p:nvPr>
            <p:ph type="pic" idx="1"/>
          </p:nvPr>
        </p:nvSpPr>
        <p:spPr>
          <a:xfrm>
            <a:off x="0" y="1"/>
            <a:ext cx="5840730"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a:extLst>
              <a:ext uri="{FF2B5EF4-FFF2-40B4-BE49-F238E27FC236}">
                <a16:creationId xmlns:a16="http://schemas.microsoft.com/office/drawing/2014/main" id="{240AC601-3624-BA40-886B-88CDB08336C7}"/>
              </a:ext>
            </a:extLst>
          </p:cNvPr>
          <p:cNvSpPr>
            <a:spLocks noGrp="1"/>
          </p:cNvSpPr>
          <p:nvPr>
            <p:ph type="pic" idx="10"/>
          </p:nvPr>
        </p:nvSpPr>
        <p:spPr>
          <a:xfrm>
            <a:off x="0" y="3474720"/>
            <a:ext cx="5840730"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326A944E-66A6-BE4C-A070-E915C3DCA178}"/>
              </a:ext>
            </a:extLst>
          </p:cNvPr>
          <p:cNvSpPr>
            <a:spLocks noGrp="1"/>
          </p:cNvSpPr>
          <p:nvPr>
            <p:ph type="body" sz="half" idx="11" hasCustomPrompt="1"/>
          </p:nvPr>
        </p:nvSpPr>
        <p:spPr>
          <a:xfrm>
            <a:off x="6452286" y="6446520"/>
            <a:ext cx="5426852" cy="211826"/>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Tree>
    <p:extLst>
      <p:ext uri="{BB962C8B-B14F-4D97-AF65-F5344CB8AC3E}">
        <p14:creationId xmlns:p14="http://schemas.microsoft.com/office/powerpoint/2010/main" val="107955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Images_Caption_Lef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10A6C3BE-4F06-2848-8C27-E9927F39D3D0}"/>
              </a:ext>
            </a:extLst>
          </p:cNvPr>
          <p:cNvSpPr>
            <a:spLocks noGrp="1"/>
          </p:cNvSpPr>
          <p:nvPr>
            <p:ph type="pic" idx="1"/>
          </p:nvPr>
        </p:nvSpPr>
        <p:spPr>
          <a:xfrm>
            <a:off x="0" y="1"/>
            <a:ext cx="2994054"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a:extLst>
              <a:ext uri="{FF2B5EF4-FFF2-40B4-BE49-F238E27FC236}">
                <a16:creationId xmlns:a16="http://schemas.microsoft.com/office/drawing/2014/main" id="{240AC601-3624-BA40-886B-88CDB08336C7}"/>
              </a:ext>
            </a:extLst>
          </p:cNvPr>
          <p:cNvSpPr>
            <a:spLocks noGrp="1"/>
          </p:cNvSpPr>
          <p:nvPr>
            <p:ph type="pic" idx="10"/>
          </p:nvPr>
        </p:nvSpPr>
        <p:spPr>
          <a:xfrm>
            <a:off x="3069578" y="1"/>
            <a:ext cx="2994054"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9DE03ED5-67D5-6143-9485-C263201C5351}"/>
              </a:ext>
            </a:extLst>
          </p:cNvPr>
          <p:cNvSpPr>
            <a:spLocks noGrp="1"/>
          </p:cNvSpPr>
          <p:nvPr>
            <p:ph type="pic" idx="11"/>
          </p:nvPr>
        </p:nvSpPr>
        <p:spPr>
          <a:xfrm>
            <a:off x="6139156" y="-952"/>
            <a:ext cx="2994054"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Picture Placeholder 2">
            <a:extLst>
              <a:ext uri="{FF2B5EF4-FFF2-40B4-BE49-F238E27FC236}">
                <a16:creationId xmlns:a16="http://schemas.microsoft.com/office/drawing/2014/main" id="{E6BC01E9-9270-5B44-98E3-E7455DDFE4C8}"/>
              </a:ext>
            </a:extLst>
          </p:cNvPr>
          <p:cNvSpPr>
            <a:spLocks noGrp="1"/>
          </p:cNvSpPr>
          <p:nvPr>
            <p:ph type="pic" idx="12"/>
          </p:nvPr>
        </p:nvSpPr>
        <p:spPr>
          <a:xfrm>
            <a:off x="9208734" y="-952"/>
            <a:ext cx="2994054"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Text Placeholder 4">
            <a:extLst>
              <a:ext uri="{FF2B5EF4-FFF2-40B4-BE49-F238E27FC236}">
                <a16:creationId xmlns:a16="http://schemas.microsoft.com/office/drawing/2014/main" id="{4BAE23EB-6240-0144-87E6-8E5DBC359000}"/>
              </a:ext>
            </a:extLst>
          </p:cNvPr>
          <p:cNvSpPr>
            <a:spLocks noGrp="1"/>
          </p:cNvSpPr>
          <p:nvPr>
            <p:ph type="body" sz="quarter" idx="3" hasCustomPrompt="1"/>
          </p:nvPr>
        </p:nvSpPr>
        <p:spPr>
          <a:xfrm>
            <a:off x="666578" y="4774301"/>
            <a:ext cx="5381203" cy="1553672"/>
          </a:xfrm>
          <a:prstGeom prst="rect">
            <a:avLst/>
          </a:prstGeom>
        </p:spPr>
        <p:txBody>
          <a:bodyPr lIns="0" tIns="0" rIns="0" bIns="0" anchor="t"/>
          <a:lstStyle>
            <a:lvl1pPr marL="0" marR="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sz="2000" b="1" i="0" spc="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r>
              <a:rPr lang="en-US" dirty="0"/>
              <a:t>Click to edit Master text styles Click to edit Master text styles Click to edit Master text styles Click to edit Master text styles Click to edit Master text styles Click to edit Master text styles</a:t>
            </a:r>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lvl="0"/>
            <a:endParaRPr lang="en-US" dirty="0"/>
          </a:p>
        </p:txBody>
      </p:sp>
      <p:sp>
        <p:nvSpPr>
          <p:cNvPr id="6" name="Content Placeholder 5">
            <a:extLst>
              <a:ext uri="{FF2B5EF4-FFF2-40B4-BE49-F238E27FC236}">
                <a16:creationId xmlns:a16="http://schemas.microsoft.com/office/drawing/2014/main" id="{06F5C307-320D-3942-90DB-4D6CE4462B77}"/>
              </a:ext>
            </a:extLst>
          </p:cNvPr>
          <p:cNvSpPr>
            <a:spLocks noGrp="1"/>
          </p:cNvSpPr>
          <p:nvPr>
            <p:ph sz="quarter" idx="4"/>
          </p:nvPr>
        </p:nvSpPr>
        <p:spPr>
          <a:xfrm>
            <a:off x="6416984" y="3665693"/>
            <a:ext cx="5381204" cy="266228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F63123F3-1E82-3444-941F-02A7F28A7BA5}"/>
              </a:ext>
            </a:extLst>
          </p:cNvPr>
          <p:cNvSpPr txBox="1"/>
          <p:nvPr userDrawn="1"/>
        </p:nvSpPr>
        <p:spPr>
          <a:xfrm>
            <a:off x="5211271" y="4636736"/>
            <a:ext cx="0" cy="0"/>
          </a:xfrm>
          <a:prstGeom prst="rect">
            <a:avLst/>
          </a:prstGeom>
        </p:spPr>
        <p:txBody>
          <a:bodyPr wrap="none" lIns="0" tIns="0" rIns="0" bIns="0" rtlCol="0">
            <a:normAutofit fontScale="25000" lnSpcReduction="20000"/>
          </a:bodyPr>
          <a:lstStyle/>
          <a:p>
            <a:pPr marL="285750" indent="-285750" algn="l">
              <a:lnSpc>
                <a:spcPct val="110000"/>
              </a:lnSpc>
              <a:buClr>
                <a:srgbClr val="A7935D"/>
              </a:buClr>
              <a:buFont typeface="Wingdings" pitchFamily="2" charset="2"/>
              <a:buChar char="§"/>
            </a:pPr>
            <a:endParaRPr lang="en-US" sz="1800" spc="0" dirty="0">
              <a:solidFill>
                <a:schemeClr val="tx1"/>
              </a:solidFill>
              <a:latin typeface="+mn-lt"/>
              <a:ea typeface="Lato" panose="020F0502020204030203" pitchFamily="34" charset="0"/>
              <a:cs typeface="Arial" panose="020B0604020202020204" pitchFamily="34" charset="0"/>
            </a:endParaRPr>
          </a:p>
        </p:txBody>
      </p:sp>
      <p:sp>
        <p:nvSpPr>
          <p:cNvPr id="11" name="Text Placeholder 3">
            <a:extLst>
              <a:ext uri="{FF2B5EF4-FFF2-40B4-BE49-F238E27FC236}">
                <a16:creationId xmlns:a16="http://schemas.microsoft.com/office/drawing/2014/main" id="{18E1F304-B5CF-034B-8FC1-F55C6C10E9C0}"/>
              </a:ext>
            </a:extLst>
          </p:cNvPr>
          <p:cNvSpPr>
            <a:spLocks noGrp="1"/>
          </p:cNvSpPr>
          <p:nvPr>
            <p:ph type="body" sz="half" idx="2" hasCustomPrompt="1"/>
          </p:nvPr>
        </p:nvSpPr>
        <p:spPr>
          <a:xfrm>
            <a:off x="0" y="3474720"/>
            <a:ext cx="6063632" cy="894979"/>
          </a:xfrm>
          <a:prstGeom prst="rect">
            <a:avLst/>
          </a:prstGeom>
          <a:solidFill>
            <a:schemeClr val="tx2"/>
          </a:solidFill>
        </p:spPr>
        <p:txBody>
          <a:bodyPr lIns="182880" tIns="182880" rIns="182880" bIns="182880"/>
          <a:lstStyle>
            <a:lvl1pPr marL="0" indent="0" algn="r">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here</a:t>
            </a:r>
          </a:p>
        </p:txBody>
      </p:sp>
      <p:sp>
        <p:nvSpPr>
          <p:cNvPr id="12" name="Text Placeholder 3">
            <a:extLst>
              <a:ext uri="{FF2B5EF4-FFF2-40B4-BE49-F238E27FC236}">
                <a16:creationId xmlns:a16="http://schemas.microsoft.com/office/drawing/2014/main" id="{8408D5E3-A123-6744-8867-172761AE8524}"/>
              </a:ext>
            </a:extLst>
          </p:cNvPr>
          <p:cNvSpPr>
            <a:spLocks noGrp="1"/>
          </p:cNvSpPr>
          <p:nvPr>
            <p:ph type="body" sz="half" idx="13" hasCustomPrompt="1"/>
          </p:nvPr>
        </p:nvSpPr>
        <p:spPr>
          <a:xfrm>
            <a:off x="563881" y="6446520"/>
            <a:ext cx="11234307" cy="140397"/>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Tree>
    <p:extLst>
      <p:ext uri="{BB962C8B-B14F-4D97-AF65-F5344CB8AC3E}">
        <p14:creationId xmlns:p14="http://schemas.microsoft.com/office/powerpoint/2010/main" val="1853106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Images_Caption_Righ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240AC601-3624-BA40-886B-88CDB08336C7}"/>
              </a:ext>
            </a:extLst>
          </p:cNvPr>
          <p:cNvSpPr>
            <a:spLocks noGrp="1"/>
          </p:cNvSpPr>
          <p:nvPr>
            <p:ph type="pic" idx="10"/>
          </p:nvPr>
        </p:nvSpPr>
        <p:spPr>
          <a:xfrm>
            <a:off x="0" y="1"/>
            <a:ext cx="6063632"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9DE03ED5-67D5-6143-9485-C263201C5351}"/>
              </a:ext>
            </a:extLst>
          </p:cNvPr>
          <p:cNvSpPr>
            <a:spLocks noGrp="1"/>
          </p:cNvSpPr>
          <p:nvPr>
            <p:ph type="pic" idx="11"/>
          </p:nvPr>
        </p:nvSpPr>
        <p:spPr>
          <a:xfrm>
            <a:off x="6139156" y="-952"/>
            <a:ext cx="6052844" cy="3383280"/>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Content Placeholder 5">
            <a:extLst>
              <a:ext uri="{FF2B5EF4-FFF2-40B4-BE49-F238E27FC236}">
                <a16:creationId xmlns:a16="http://schemas.microsoft.com/office/drawing/2014/main" id="{06F5C307-320D-3942-90DB-4D6CE4462B77}"/>
              </a:ext>
            </a:extLst>
          </p:cNvPr>
          <p:cNvSpPr>
            <a:spLocks noGrp="1"/>
          </p:cNvSpPr>
          <p:nvPr>
            <p:ph sz="quarter" idx="4"/>
          </p:nvPr>
        </p:nvSpPr>
        <p:spPr>
          <a:xfrm>
            <a:off x="6344156" y="4782392"/>
            <a:ext cx="5389295" cy="1577947"/>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F63123F3-1E82-3444-941F-02A7F28A7BA5}"/>
              </a:ext>
            </a:extLst>
          </p:cNvPr>
          <p:cNvSpPr txBox="1"/>
          <p:nvPr userDrawn="1"/>
        </p:nvSpPr>
        <p:spPr>
          <a:xfrm>
            <a:off x="5211271" y="4636736"/>
            <a:ext cx="0" cy="0"/>
          </a:xfrm>
          <a:prstGeom prst="rect">
            <a:avLst/>
          </a:prstGeom>
        </p:spPr>
        <p:txBody>
          <a:bodyPr wrap="none" lIns="0" tIns="0" rIns="0" bIns="0" rtlCol="0">
            <a:normAutofit fontScale="25000" lnSpcReduction="20000"/>
          </a:bodyPr>
          <a:lstStyle/>
          <a:p>
            <a:pPr marL="285750" indent="-285750" algn="l">
              <a:lnSpc>
                <a:spcPct val="110000"/>
              </a:lnSpc>
              <a:buClr>
                <a:srgbClr val="A7935D"/>
              </a:buClr>
              <a:buFont typeface="Wingdings" pitchFamily="2" charset="2"/>
              <a:buChar char="§"/>
            </a:pPr>
            <a:endParaRPr lang="en-US" sz="1800" spc="0" dirty="0">
              <a:solidFill>
                <a:schemeClr val="tx1"/>
              </a:solidFill>
              <a:latin typeface="+mn-lt"/>
              <a:ea typeface="Lato" panose="020F0502020204030203"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AF49A646-1371-2B4D-A4C8-A32BD02B6972}"/>
              </a:ext>
            </a:extLst>
          </p:cNvPr>
          <p:cNvSpPr>
            <a:spLocks noGrp="1"/>
          </p:cNvSpPr>
          <p:nvPr>
            <p:ph type="body" sz="half" idx="12" hasCustomPrompt="1"/>
          </p:nvPr>
        </p:nvSpPr>
        <p:spPr>
          <a:xfrm>
            <a:off x="6139156" y="3429000"/>
            <a:ext cx="6052844" cy="1035780"/>
          </a:xfrm>
          <a:prstGeom prst="rect">
            <a:avLst/>
          </a:prstGeom>
          <a:solidFill>
            <a:schemeClr val="tx2"/>
          </a:solidFill>
        </p:spPr>
        <p:txBody>
          <a:bodyPr lIns="182880" tIns="182880" rIns="182880" bIns="182880"/>
          <a:lstStyle>
            <a:lvl1pPr marL="0" marR="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r>
              <a:rPr lang="en-US" dirty="0"/>
              <a:t>Click to edit caption here Click to edit caption here Click to edit caption here Click to edit caption</a:t>
            </a:r>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lvl="0"/>
            <a:endParaRPr lang="en-US" dirty="0"/>
          </a:p>
        </p:txBody>
      </p:sp>
      <p:sp>
        <p:nvSpPr>
          <p:cNvPr id="14" name="Text Placeholder 4">
            <a:extLst>
              <a:ext uri="{FF2B5EF4-FFF2-40B4-BE49-F238E27FC236}">
                <a16:creationId xmlns:a16="http://schemas.microsoft.com/office/drawing/2014/main" id="{DD662CE1-C9A4-A54F-8031-C22FF3C432A0}"/>
              </a:ext>
            </a:extLst>
          </p:cNvPr>
          <p:cNvSpPr>
            <a:spLocks noGrp="1"/>
          </p:cNvSpPr>
          <p:nvPr>
            <p:ph type="body" sz="quarter" idx="3" hasCustomPrompt="1"/>
          </p:nvPr>
        </p:nvSpPr>
        <p:spPr>
          <a:xfrm>
            <a:off x="458549" y="3689969"/>
            <a:ext cx="5311072" cy="2670370"/>
          </a:xfrm>
          <a:prstGeom prst="rect">
            <a:avLst/>
          </a:prstGeom>
        </p:spPr>
        <p:txBody>
          <a:bodyPr lIns="0" tIns="0" rIns="0" bIns="0" anchor="t"/>
          <a:lstStyle>
            <a:lvl1pPr marL="0" marR="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sz="2000" b="1" i="0" spc="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r>
              <a:rPr lang="en-US" dirty="0"/>
              <a:t>Click to edit Master text styles Click to edit Master text styles Click to edit Master text styles Click to edit Master text styles Click to edit Master text styles Click to edit Master text styles</a:t>
            </a:r>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lvl="0"/>
            <a:endParaRPr lang="en-US" dirty="0"/>
          </a:p>
        </p:txBody>
      </p:sp>
      <p:sp>
        <p:nvSpPr>
          <p:cNvPr id="15" name="Text Placeholder 3">
            <a:extLst>
              <a:ext uri="{FF2B5EF4-FFF2-40B4-BE49-F238E27FC236}">
                <a16:creationId xmlns:a16="http://schemas.microsoft.com/office/drawing/2014/main" id="{417DAEAF-A0C9-DE41-BBB0-32A239BA9EC7}"/>
              </a:ext>
            </a:extLst>
          </p:cNvPr>
          <p:cNvSpPr>
            <a:spLocks noGrp="1"/>
          </p:cNvSpPr>
          <p:nvPr>
            <p:ph type="body" sz="half" idx="13" hasCustomPrompt="1"/>
          </p:nvPr>
        </p:nvSpPr>
        <p:spPr>
          <a:xfrm>
            <a:off x="563881" y="6446520"/>
            <a:ext cx="11169570" cy="220507"/>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Tree>
    <p:extLst>
      <p:ext uri="{BB962C8B-B14F-4D97-AF65-F5344CB8AC3E}">
        <p14:creationId xmlns:p14="http://schemas.microsoft.com/office/powerpoint/2010/main" val="2750576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_Content_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D7A3-6775-B345-B3B2-B01326FCD4BD}"/>
              </a:ext>
            </a:extLst>
          </p:cNvPr>
          <p:cNvSpPr>
            <a:spLocks noGrp="1"/>
          </p:cNvSpPr>
          <p:nvPr>
            <p:ph type="title"/>
          </p:nvPr>
        </p:nvSpPr>
        <p:spPr>
          <a:xfrm>
            <a:off x="6549390" y="651510"/>
            <a:ext cx="4805998" cy="1039178"/>
          </a:xfrm>
          <a:prstGeom prst="rect">
            <a:avLst/>
          </a:prstGeom>
        </p:spPr>
        <p:txBody>
          <a:bodyPr lIns="0" tIns="0" rIns="0" bIns="0"/>
          <a:lstStyle/>
          <a:p>
            <a:r>
              <a:rPr lang="en-US"/>
              <a:t>Click to edit Master title style</a:t>
            </a:r>
            <a:endParaRPr lang="en-US" dirty="0"/>
          </a:p>
        </p:txBody>
      </p:sp>
      <p:sp>
        <p:nvSpPr>
          <p:cNvPr id="5" name="Text Placeholder 4">
            <a:extLst>
              <a:ext uri="{FF2B5EF4-FFF2-40B4-BE49-F238E27FC236}">
                <a16:creationId xmlns:a16="http://schemas.microsoft.com/office/drawing/2014/main" id="{4BAE23EB-6240-0144-87E6-8E5DBC359000}"/>
              </a:ext>
            </a:extLst>
          </p:cNvPr>
          <p:cNvSpPr>
            <a:spLocks noGrp="1"/>
          </p:cNvSpPr>
          <p:nvPr>
            <p:ph type="body" sz="quarter" idx="3"/>
          </p:nvPr>
        </p:nvSpPr>
        <p:spPr>
          <a:xfrm>
            <a:off x="6549390" y="1965959"/>
            <a:ext cx="4805998" cy="539115"/>
          </a:xfrm>
          <a:prstGeom prst="rect">
            <a:avLst/>
          </a:prstGeom>
        </p:spPr>
        <p:txBody>
          <a:bodyPr lIns="0" tIns="0" rIns="0" bIns="0" anchor="t"/>
          <a:lstStyle>
            <a:lvl1pPr marL="0" indent="0">
              <a:buNone/>
              <a:defRPr sz="2000" b="1" i="0" spc="300">
                <a:latin typeface="Arial Black" panose="020B0604020202020204" pitchFamily="34" charset="0"/>
                <a:cs typeface="Arial Black"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5C307-320D-3942-90DB-4D6CE4462B77}"/>
              </a:ext>
            </a:extLst>
          </p:cNvPr>
          <p:cNvSpPr>
            <a:spLocks noGrp="1"/>
          </p:cNvSpPr>
          <p:nvPr>
            <p:ph sz="quarter" idx="4"/>
          </p:nvPr>
        </p:nvSpPr>
        <p:spPr>
          <a:xfrm>
            <a:off x="6549390" y="2808287"/>
            <a:ext cx="4805998" cy="3333568"/>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2">
            <a:extLst>
              <a:ext uri="{FF2B5EF4-FFF2-40B4-BE49-F238E27FC236}">
                <a16:creationId xmlns:a16="http://schemas.microsoft.com/office/drawing/2014/main" id="{10A6C3BE-4F06-2848-8C27-E9927F39D3D0}"/>
              </a:ext>
            </a:extLst>
          </p:cNvPr>
          <p:cNvSpPr>
            <a:spLocks noGrp="1"/>
          </p:cNvSpPr>
          <p:nvPr>
            <p:ph type="pic" idx="1"/>
          </p:nvPr>
        </p:nvSpPr>
        <p:spPr>
          <a:xfrm>
            <a:off x="0" y="0"/>
            <a:ext cx="5840730" cy="6850857"/>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 Placeholder 3">
            <a:extLst>
              <a:ext uri="{FF2B5EF4-FFF2-40B4-BE49-F238E27FC236}">
                <a16:creationId xmlns:a16="http://schemas.microsoft.com/office/drawing/2014/main" id="{808CD9E2-4BF1-CC47-8EFB-3AABC0F183F5}"/>
              </a:ext>
            </a:extLst>
          </p:cNvPr>
          <p:cNvSpPr>
            <a:spLocks noGrp="1"/>
          </p:cNvSpPr>
          <p:nvPr>
            <p:ph type="body" sz="half" idx="10" hasCustomPrompt="1"/>
          </p:nvPr>
        </p:nvSpPr>
        <p:spPr>
          <a:xfrm>
            <a:off x="6549391" y="6446520"/>
            <a:ext cx="4805998" cy="164673"/>
          </a:xfrm>
          <a:prstGeom prst="rect">
            <a:avLst/>
          </a:prstGeom>
        </p:spPr>
        <p:txBody>
          <a:bodyPr>
            <a:noAutofit/>
          </a:bodyPr>
          <a:lstStyle>
            <a:lvl1pPr marL="0" indent="0" algn="r">
              <a:buNone/>
              <a:defRPr sz="9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SOURCE: Click to edit place source information here</a:t>
            </a:r>
          </a:p>
        </p:txBody>
      </p:sp>
    </p:spTree>
    <p:extLst>
      <p:ext uri="{BB962C8B-B14F-4D97-AF65-F5344CB8AC3E}">
        <p14:creationId xmlns:p14="http://schemas.microsoft.com/office/powerpoint/2010/main" val="1963804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1D98934-A154-3842-B8E5-05D4957B38B2}"/>
              </a:ext>
            </a:extLst>
          </p:cNvPr>
          <p:cNvSpPr>
            <a:spLocks noGrp="1"/>
          </p:cNvSpPr>
          <p:nvPr>
            <p:ph type="pic" idx="1"/>
          </p:nvPr>
        </p:nvSpPr>
        <p:spPr>
          <a:xfrm>
            <a:off x="0" y="6891"/>
            <a:ext cx="12192000" cy="6850857"/>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Text Placeholder 3">
            <a:extLst>
              <a:ext uri="{FF2B5EF4-FFF2-40B4-BE49-F238E27FC236}">
                <a16:creationId xmlns:a16="http://schemas.microsoft.com/office/drawing/2014/main" id="{A10DC680-E2D1-A34E-87FB-2DA227061480}"/>
              </a:ext>
            </a:extLst>
          </p:cNvPr>
          <p:cNvSpPr>
            <a:spLocks noGrp="1"/>
          </p:cNvSpPr>
          <p:nvPr>
            <p:ph type="body" sz="half" idx="2" hasCustomPrompt="1"/>
          </p:nvPr>
        </p:nvSpPr>
        <p:spPr>
          <a:xfrm>
            <a:off x="0" y="351821"/>
            <a:ext cx="3612995" cy="611131"/>
          </a:xfrm>
          <a:prstGeom prst="rect">
            <a:avLst/>
          </a:prstGeom>
          <a:solidFill>
            <a:schemeClr val="tx2"/>
          </a:solidFill>
        </p:spPr>
        <p:txBody>
          <a:bodyPr lIns="182880" tIns="182880" rIns="182880" bIns="182880"/>
          <a:lstStyle>
            <a:lvl1pPr marL="0" indent="0" algn="r">
              <a:buNone/>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 here</a:t>
            </a:r>
          </a:p>
        </p:txBody>
      </p:sp>
    </p:spTree>
    <p:extLst>
      <p:ext uri="{BB962C8B-B14F-4D97-AF65-F5344CB8AC3E}">
        <p14:creationId xmlns:p14="http://schemas.microsoft.com/office/powerpoint/2010/main" val="33091252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_Caption_Righ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1D98934-A154-3842-B8E5-05D4957B38B2}"/>
              </a:ext>
            </a:extLst>
          </p:cNvPr>
          <p:cNvSpPr>
            <a:spLocks noGrp="1"/>
          </p:cNvSpPr>
          <p:nvPr>
            <p:ph type="pic" idx="1"/>
          </p:nvPr>
        </p:nvSpPr>
        <p:spPr>
          <a:xfrm>
            <a:off x="0" y="6891"/>
            <a:ext cx="12192000" cy="6850857"/>
          </a:xfrm>
          <a:prstGeom prst="rect">
            <a:avLst/>
          </a:prstGeom>
          <a:solidFill>
            <a:schemeClr val="bg1">
              <a:lumMod val="85000"/>
            </a:schemeClr>
          </a:solid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94AF30F-4E34-644F-BC4D-D174752ADCD5}"/>
              </a:ext>
            </a:extLst>
          </p:cNvPr>
          <p:cNvSpPr>
            <a:spLocks noGrp="1"/>
          </p:cNvSpPr>
          <p:nvPr>
            <p:ph type="body" sz="half" idx="2" hasCustomPrompt="1"/>
          </p:nvPr>
        </p:nvSpPr>
        <p:spPr>
          <a:xfrm>
            <a:off x="8552985" y="5470216"/>
            <a:ext cx="3639015" cy="1035780"/>
          </a:xfrm>
          <a:prstGeom prst="rect">
            <a:avLst/>
          </a:prstGeom>
          <a:solidFill>
            <a:schemeClr val="tx2"/>
          </a:solidFill>
        </p:spPr>
        <p:txBody>
          <a:bodyPr lIns="182880" tIns="182880" rIns="182880" bIns="182880"/>
          <a:lstStyle>
            <a:lvl1pPr marL="0" marR="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sz="16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r>
              <a:rPr lang="en-US" dirty="0"/>
              <a:t>Click to edit caption here Click to edit caption here Click to edit caption here Click to edit caption</a:t>
            </a:r>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marL="0" marR="0" lvl="0" indent="0" algn="l" defTabSz="914400" rtl="0" eaLnBrk="1" fontAlgn="auto" latinLnBrk="0" hangingPunct="1">
              <a:lnSpc>
                <a:spcPct val="90000"/>
              </a:lnSpc>
              <a:spcBef>
                <a:spcPts val="1000"/>
              </a:spcBef>
              <a:spcAft>
                <a:spcPts val="0"/>
              </a:spcAft>
              <a:buClr>
                <a:schemeClr val="accent4"/>
              </a:buClr>
              <a:buSzPct val="100000"/>
              <a:buFont typeface="Wingdings" pitchFamily="2" charset="2"/>
              <a:buNone/>
              <a:tabLst/>
              <a:defRPr/>
            </a:pPr>
            <a:endParaRPr lang="en-US" dirty="0"/>
          </a:p>
          <a:p>
            <a:pPr lvl="0"/>
            <a:endParaRPr lang="en-US" dirty="0"/>
          </a:p>
        </p:txBody>
      </p:sp>
    </p:spTree>
    <p:extLst>
      <p:ext uri="{BB962C8B-B14F-4D97-AF65-F5344CB8AC3E}">
        <p14:creationId xmlns:p14="http://schemas.microsoft.com/office/powerpoint/2010/main" val="435658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d/Title Slide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3948-3E6C-2749-95A9-7816167953BF}"/>
              </a:ext>
            </a:extLst>
          </p:cNvPr>
          <p:cNvSpPr>
            <a:spLocks noGrp="1"/>
          </p:cNvSpPr>
          <p:nvPr>
            <p:ph type="ctrTitle" hasCustomPrompt="1"/>
          </p:nvPr>
        </p:nvSpPr>
        <p:spPr>
          <a:xfrm>
            <a:off x="831850" y="3428999"/>
            <a:ext cx="10521950" cy="722213"/>
          </a:xfrm>
          <a:prstGeom prst="rect">
            <a:avLst/>
          </a:prstGeom>
        </p:spPr>
        <p:txBody>
          <a:bodyPr anchor="t">
            <a:noAutofit/>
          </a:bodyPr>
          <a:lstStyle>
            <a:lvl1pPr algn="ctr">
              <a:defRPr sz="4800"/>
            </a:lvl1pPr>
          </a:lstStyle>
          <a:p>
            <a:r>
              <a:rPr lang="en-US" dirty="0"/>
              <a:t>TITLE CLICK TO EDIT</a:t>
            </a:r>
          </a:p>
        </p:txBody>
      </p:sp>
      <p:pic>
        <p:nvPicPr>
          <p:cNvPr id="10" name="Picture 9" descr="Logo, company name&#10;&#10;Description automatically generated">
            <a:extLst>
              <a:ext uri="{FF2B5EF4-FFF2-40B4-BE49-F238E27FC236}">
                <a16:creationId xmlns:a16="http://schemas.microsoft.com/office/drawing/2014/main" id="{A59E4AE9-2343-ED48-9EA3-EC939820942C}"/>
              </a:ext>
            </a:extLst>
          </p:cNvPr>
          <p:cNvPicPr>
            <a:picLocks noChangeAspect="1"/>
          </p:cNvPicPr>
          <p:nvPr userDrawn="1"/>
        </p:nvPicPr>
        <p:blipFill>
          <a:blip r:embed="rId2"/>
          <a:stretch>
            <a:fillRect/>
          </a:stretch>
        </p:blipFill>
        <p:spPr>
          <a:xfrm>
            <a:off x="4852816" y="1213998"/>
            <a:ext cx="2480018" cy="1618901"/>
          </a:xfrm>
          <a:prstGeom prst="rect">
            <a:avLst/>
          </a:prstGeom>
        </p:spPr>
      </p:pic>
      <p:sp>
        <p:nvSpPr>
          <p:cNvPr id="18" name="Text Placeholder 2">
            <a:extLst>
              <a:ext uri="{FF2B5EF4-FFF2-40B4-BE49-F238E27FC236}">
                <a16:creationId xmlns:a16="http://schemas.microsoft.com/office/drawing/2014/main" id="{B5D8282F-2AF8-F64C-8AA2-9012C83A1672}"/>
              </a:ext>
            </a:extLst>
          </p:cNvPr>
          <p:cNvSpPr>
            <a:spLocks noGrp="1"/>
          </p:cNvSpPr>
          <p:nvPr>
            <p:ph type="body" idx="12" hasCustomPrompt="1"/>
          </p:nvPr>
        </p:nvSpPr>
        <p:spPr>
          <a:xfrm>
            <a:off x="835025" y="5296790"/>
            <a:ext cx="10515600" cy="393473"/>
          </a:xfrm>
          <a:prstGeom prst="rect">
            <a:avLst/>
          </a:prstGeom>
        </p:spPr>
        <p:txBody>
          <a:bodyPr anchor="t">
            <a:normAutofit/>
          </a:bodyPr>
          <a:lstStyle>
            <a:lvl1pPr marL="0" indent="0" algn="ctr">
              <a:buNone/>
              <a:defRPr sz="1800" b="1" spc="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23" name="Straight Connector 22">
            <a:extLst>
              <a:ext uri="{FF2B5EF4-FFF2-40B4-BE49-F238E27FC236}">
                <a16:creationId xmlns:a16="http://schemas.microsoft.com/office/drawing/2014/main" id="{70C8BB30-6896-3D4B-840D-B93A8D9C724D}"/>
              </a:ext>
            </a:extLst>
          </p:cNvPr>
          <p:cNvCxnSpPr/>
          <p:nvPr userDrawn="1"/>
        </p:nvCxnSpPr>
        <p:spPr>
          <a:xfrm>
            <a:off x="831850" y="5018162"/>
            <a:ext cx="10515600" cy="0"/>
          </a:xfrm>
          <a:prstGeom prst="line">
            <a:avLst/>
          </a:prstGeom>
          <a:ln w="9525">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32BE5511-A3E9-6D47-BC38-A4393182A444}"/>
              </a:ext>
            </a:extLst>
          </p:cNvPr>
          <p:cNvSpPr>
            <a:spLocks noGrp="1"/>
          </p:cNvSpPr>
          <p:nvPr>
            <p:ph type="body" idx="1" hasCustomPrompt="1"/>
          </p:nvPr>
        </p:nvSpPr>
        <p:spPr>
          <a:xfrm>
            <a:off x="831850" y="4446273"/>
            <a:ext cx="10521950" cy="303803"/>
          </a:xfrm>
          <a:prstGeom prst="rect">
            <a:avLst/>
          </a:prstGeom>
        </p:spPr>
        <p:txBody>
          <a:bodyPr anchor="t">
            <a:normAutofit/>
          </a:bodyPr>
          <a:lstStyle>
            <a:lvl1pPr marL="0" indent="0" algn="ctr">
              <a:buNone/>
              <a:defRPr sz="2000" b="1" i="1" spc="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or speaker name</a:t>
            </a:r>
          </a:p>
        </p:txBody>
      </p:sp>
    </p:spTree>
    <p:extLst>
      <p:ext uri="{BB962C8B-B14F-4D97-AF65-F5344CB8AC3E}">
        <p14:creationId xmlns:p14="http://schemas.microsoft.com/office/powerpoint/2010/main" val="1315499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6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1037091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2462536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117683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4235423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7E067E-83C7-44CF-A650-4BB6F528EF98}" type="datetimeFigureOut">
              <a:rPr lang="en-AU" smtClean="0"/>
              <a:t>14/06/2023</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689428BF-48BA-4493-AEE5-EEC40DCAC339}" type="slidenum">
              <a:rPr lang="en-AU" smtClean="0"/>
              <a:t>‹#›</a:t>
            </a:fld>
            <a:endParaRPr lang="en-AU" dirty="0"/>
          </a:p>
        </p:txBody>
      </p:sp>
    </p:spTree>
    <p:extLst>
      <p:ext uri="{BB962C8B-B14F-4D97-AF65-F5344CB8AC3E}">
        <p14:creationId xmlns:p14="http://schemas.microsoft.com/office/powerpoint/2010/main" val="3968917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E067E-83C7-44CF-A650-4BB6F528EF98}" type="datetimeFigureOut">
              <a:rPr lang="en-AU" smtClean="0"/>
              <a:t>14/06/2023</a:t>
            </a:fld>
            <a:endParaRPr lang="en-AU"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428BF-48BA-4493-AEE5-EEC40DCAC339}" type="slidenum">
              <a:rPr lang="en-AU" smtClean="0"/>
              <a:t>‹#›</a:t>
            </a:fld>
            <a:endParaRPr lang="en-AU" dirty="0"/>
          </a:p>
        </p:txBody>
      </p:sp>
    </p:spTree>
    <p:extLst>
      <p:ext uri="{BB962C8B-B14F-4D97-AF65-F5344CB8AC3E}">
        <p14:creationId xmlns:p14="http://schemas.microsoft.com/office/powerpoint/2010/main" val="51940166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649562"/>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3800" b="1" i="0" kern="1200" spc="150" baseline="0">
          <a:solidFill>
            <a:schemeClr val="tx1"/>
          </a:solidFill>
          <a:latin typeface="Roboto Black" charset="0"/>
          <a:ea typeface="Roboto Black" charset="0"/>
          <a:cs typeface="Roboto Black" charset="0"/>
        </a:defRPr>
      </a:lvl1pPr>
    </p:titleStyle>
    <p:bodyStyle>
      <a:lvl1pPr marL="228600" indent="-228600" algn="l" defTabSz="914400" rtl="0" eaLnBrk="1" latinLnBrk="0" hangingPunct="1">
        <a:lnSpc>
          <a:spcPct val="90000"/>
        </a:lnSpc>
        <a:spcBef>
          <a:spcPts val="1000"/>
        </a:spcBef>
        <a:buFont typeface="Arial"/>
        <a:buChar char="•"/>
        <a:defRPr sz="2400" b="0" i="0" kern="1200" baseline="0">
          <a:solidFill>
            <a:schemeClr val="tx1"/>
          </a:solidFill>
          <a:latin typeface="Roboto Light" charset="0"/>
          <a:ea typeface="Roboto Light" charset="0"/>
          <a:cs typeface="Roboto Light"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Roboto Light" charset="0"/>
          <a:ea typeface="Roboto Light" charset="0"/>
          <a:cs typeface="Roboto Light"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Roboto Light" charset="0"/>
          <a:ea typeface="Roboto Light" charset="0"/>
          <a:cs typeface="Roboto Light"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Roboto Light" charset="0"/>
          <a:ea typeface="Roboto Light" charset="0"/>
          <a:cs typeface="Roboto Light"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Roboto Light" charset="0"/>
          <a:ea typeface="Roboto Light" charset="0"/>
          <a:cs typeface="Robot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7880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7E30B-1030-447F-9192-B72DD7165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B0EEBDB-5E61-43B8-ACCD-FF6BA867F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7E1BC18-A7EA-468D-ADA1-157E374A9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74A9C-4792-4EEC-88B5-EDEDA853AD95}" type="datetimeFigureOut">
              <a:rPr lang="en-AU" smtClean="0"/>
              <a:t>14/06/2023</a:t>
            </a:fld>
            <a:endParaRPr lang="en-AU" dirty="0"/>
          </a:p>
        </p:txBody>
      </p:sp>
      <p:sp>
        <p:nvSpPr>
          <p:cNvPr id="5" name="Footer Placeholder 4">
            <a:extLst>
              <a:ext uri="{FF2B5EF4-FFF2-40B4-BE49-F238E27FC236}">
                <a16:creationId xmlns:a16="http://schemas.microsoft.com/office/drawing/2014/main" id="{0285AC9E-B440-4034-A639-99250825A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3149DEB8-4D81-4086-8160-EC50F6EFA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5F086-BD29-475F-A118-27EA55C1AC58}" type="slidenum">
              <a:rPr lang="en-AU" smtClean="0"/>
              <a:t>‹#›</a:t>
            </a:fld>
            <a:endParaRPr lang="en-AU" dirty="0"/>
          </a:p>
        </p:txBody>
      </p:sp>
    </p:spTree>
    <p:extLst>
      <p:ext uri="{BB962C8B-B14F-4D97-AF65-F5344CB8AC3E}">
        <p14:creationId xmlns:p14="http://schemas.microsoft.com/office/powerpoint/2010/main" val="421032359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38778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Lst>
  <p:txStyles>
    <p:title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chemeClr val="accent4"/>
        </a:buClr>
        <a:buSzPct val="100000"/>
        <a:buFont typeface="Wingdings"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SzPct val="100000"/>
        <a:buFont typeface="Wingdings"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100000"/>
        <a:buFont typeface="Wingdings" pitchFamily="2" charset="2"/>
        <a:buChar char="§"/>
        <a:defRPr sz="1400" b="1"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100000"/>
        <a:buFont typeface="Wingdings"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100000"/>
        <a:buFont typeface="Wingdings" pitchFamily="2" charset="2"/>
        <a:buChar char="§"/>
        <a:defRPr sz="1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jp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g"/></Relationships>
</file>

<file path=ppt/slides/_rels/slide1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77.emf"/><Relationship Id="rId4" Type="http://schemas.openxmlformats.org/officeDocument/2006/relationships/image" Target="../media/image76.jp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irr.org/index"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93253" y="2382591"/>
            <a:ext cx="8769904" cy="2524259"/>
          </a:xfrm>
        </p:spPr>
        <p:txBody>
          <a:bodyPr/>
          <a:lstStyle/>
          <a:p>
            <a:pPr>
              <a:lnSpc>
                <a:spcPct val="100000"/>
              </a:lnSpc>
            </a:pPr>
            <a:r>
              <a:rPr lang="en-US" dirty="0">
                <a:latin typeface="Roboto" panose="02000000000000000000" pitchFamily="2" charset="0"/>
                <a:ea typeface="Roboto" panose="02000000000000000000" pitchFamily="2" charset="0"/>
              </a:rPr>
              <a:t>Director, The National Regenerative Ag Alliance &amp;</a:t>
            </a:r>
          </a:p>
          <a:p>
            <a:pPr>
              <a:lnSpc>
                <a:spcPct val="100000"/>
              </a:lnSpc>
            </a:pPr>
            <a:r>
              <a:rPr lang="en-US" dirty="0">
                <a:latin typeface="Roboto" panose="02000000000000000000" pitchFamily="2" charset="0"/>
                <a:ea typeface="Roboto" panose="02000000000000000000" pitchFamily="2" charset="0"/>
              </a:rPr>
              <a:t>Farming Together Program</a:t>
            </a:r>
          </a:p>
          <a:p>
            <a:pPr>
              <a:lnSpc>
                <a:spcPct val="100000"/>
              </a:lnSpc>
            </a:pPr>
            <a:r>
              <a:rPr lang="en-US" dirty="0">
                <a:latin typeface="Roboto" panose="02000000000000000000" pitchFamily="2" charset="0"/>
                <a:ea typeface="Roboto" panose="02000000000000000000" pitchFamily="2" charset="0"/>
              </a:rPr>
              <a:t>Carbon &amp; Cattle Farmer</a:t>
            </a:r>
          </a:p>
          <a:p>
            <a:pPr>
              <a:lnSpc>
                <a:spcPct val="100000"/>
              </a:lnSpc>
            </a:pPr>
            <a:endParaRPr lang="en-US" dirty="0">
              <a:latin typeface="Roboto" panose="02000000000000000000" pitchFamily="2" charset="0"/>
              <a:ea typeface="Roboto" panose="02000000000000000000" pitchFamily="2" charset="0"/>
            </a:endParaRPr>
          </a:p>
          <a:p>
            <a:pPr>
              <a:lnSpc>
                <a:spcPct val="100000"/>
              </a:lnSpc>
            </a:pPr>
            <a:endParaRPr lang="en-US" dirty="0">
              <a:latin typeface="Roboto" panose="02000000000000000000" pitchFamily="2" charset="0"/>
              <a:ea typeface="Roboto" panose="02000000000000000000" pitchFamily="2" charset="0"/>
            </a:endParaRPr>
          </a:p>
        </p:txBody>
      </p:sp>
      <p:sp>
        <p:nvSpPr>
          <p:cNvPr id="3" name="Text Placeholder 2"/>
          <p:cNvSpPr>
            <a:spLocks noGrp="1"/>
          </p:cNvSpPr>
          <p:nvPr>
            <p:ph type="body" sz="quarter" idx="17"/>
          </p:nvPr>
        </p:nvSpPr>
        <p:spPr>
          <a:xfrm>
            <a:off x="3688597" y="111215"/>
            <a:ext cx="7224609" cy="573088"/>
          </a:xfrm>
        </p:spPr>
        <p:txBody>
          <a:bodyPr/>
          <a:lstStyle/>
          <a:p>
            <a:pPr>
              <a:lnSpc>
                <a:spcPct val="150000"/>
              </a:lnSpc>
            </a:pPr>
            <a:r>
              <a:rPr lang="en-US" sz="6600" dirty="0"/>
              <a:t>Lorraine Gordon</a:t>
            </a:r>
            <a:br>
              <a:rPr lang="en-US" sz="4000" dirty="0"/>
            </a:br>
            <a:br>
              <a:rPr lang="en-US" sz="2000" b="0" dirty="0">
                <a:latin typeface="Roboto" panose="02000000000000000000" pitchFamily="2" charset="0"/>
                <a:ea typeface="Roboto" panose="02000000000000000000" pitchFamily="2" charset="0"/>
              </a:rPr>
            </a:br>
            <a:br>
              <a:rPr lang="en-US" sz="4000" dirty="0"/>
            </a:br>
            <a:endParaRPr lang="en-US" dirty="0"/>
          </a:p>
        </p:txBody>
      </p:sp>
      <p:sp>
        <p:nvSpPr>
          <p:cNvPr id="4" name="Text Placeholder 3"/>
          <p:cNvSpPr>
            <a:spLocks noGrp="1"/>
          </p:cNvSpPr>
          <p:nvPr>
            <p:ph type="body" sz="quarter" idx="18"/>
          </p:nvPr>
        </p:nvSpPr>
        <p:spPr>
          <a:xfrm>
            <a:off x="664028" y="6102263"/>
            <a:ext cx="3024569" cy="315308"/>
          </a:xfrm>
        </p:spPr>
        <p:txBody>
          <a:bodyPr/>
          <a:lstStyle/>
          <a:p>
            <a:r>
              <a:rPr lang="en-US" dirty="0"/>
              <a:t>13 March 2019</a:t>
            </a:r>
          </a:p>
        </p:txBody>
      </p:sp>
      <p:pic>
        <p:nvPicPr>
          <p:cNvPr id="8" name="Picture 7"/>
          <p:cNvPicPr>
            <a:picLocks noChangeAspect="1"/>
          </p:cNvPicPr>
          <p:nvPr/>
        </p:nvPicPr>
        <p:blipFill>
          <a:blip r:embed="rId3"/>
          <a:stretch>
            <a:fillRect/>
          </a:stretch>
        </p:blipFill>
        <p:spPr>
          <a:xfrm>
            <a:off x="93253" y="4907111"/>
            <a:ext cx="10992041" cy="1950889"/>
          </a:xfrm>
          <a:prstGeom prst="rect">
            <a:avLst/>
          </a:prstGeom>
        </p:spPr>
      </p:pic>
    </p:spTree>
    <p:extLst>
      <p:ext uri="{BB962C8B-B14F-4D97-AF65-F5344CB8AC3E}">
        <p14:creationId xmlns:p14="http://schemas.microsoft.com/office/powerpoint/2010/main" val="3749945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125"/>
            <a:ext cx="10515600" cy="1540563"/>
          </a:xfrm>
        </p:spPr>
        <p:txBody>
          <a:bodyPr>
            <a:normAutofit fontScale="90000"/>
          </a:bodyPr>
          <a:lstStyle/>
          <a:p>
            <a:r>
              <a:rPr lang="en-US" b="1" dirty="0"/>
              <a:t>Environment</a:t>
            </a:r>
            <a:r>
              <a:rPr lang="en-US" dirty="0"/>
              <a:t> -Composts/Biological Control/Reducing Chemical Inputs/Natural Nutrient Transfer</a:t>
            </a:r>
            <a:endParaRPr lang="en-AU" dirty="0"/>
          </a:p>
        </p:txBody>
      </p:sp>
      <p:pic>
        <p:nvPicPr>
          <p:cNvPr id="6" name="Picture 5"/>
          <p:cNvPicPr>
            <a:picLocks noChangeAspect="1"/>
          </p:cNvPicPr>
          <p:nvPr/>
        </p:nvPicPr>
        <p:blipFill>
          <a:blip r:embed="rId2"/>
          <a:stretch>
            <a:fillRect/>
          </a:stretch>
        </p:blipFill>
        <p:spPr>
          <a:xfrm>
            <a:off x="7118925" y="1832628"/>
            <a:ext cx="2645011" cy="1855714"/>
          </a:xfrm>
          <a:prstGeom prst="rect">
            <a:avLst/>
          </a:prstGeom>
        </p:spPr>
      </p:pic>
      <p:pic>
        <p:nvPicPr>
          <p:cNvPr id="8" name="Picture 7"/>
          <p:cNvPicPr>
            <a:picLocks noChangeAspect="1"/>
          </p:cNvPicPr>
          <p:nvPr/>
        </p:nvPicPr>
        <p:blipFill>
          <a:blip r:embed="rId3"/>
          <a:stretch>
            <a:fillRect/>
          </a:stretch>
        </p:blipFill>
        <p:spPr>
          <a:xfrm>
            <a:off x="6238186" y="4037784"/>
            <a:ext cx="5272578" cy="2820216"/>
          </a:xfrm>
          <a:prstGeom prst="rect">
            <a:avLst/>
          </a:prstGeom>
        </p:spPr>
      </p:pic>
      <p:pic>
        <p:nvPicPr>
          <p:cNvPr id="9" name="Picture 8"/>
          <p:cNvPicPr>
            <a:picLocks noChangeAspect="1"/>
          </p:cNvPicPr>
          <p:nvPr/>
        </p:nvPicPr>
        <p:blipFill>
          <a:blip r:embed="rId4"/>
          <a:stretch>
            <a:fillRect/>
          </a:stretch>
        </p:blipFill>
        <p:spPr>
          <a:xfrm>
            <a:off x="2975237" y="4777061"/>
            <a:ext cx="2877531" cy="2155371"/>
          </a:xfrm>
          <a:prstGeom prst="rect">
            <a:avLst/>
          </a:prstGeom>
        </p:spPr>
      </p:pic>
      <p:pic>
        <p:nvPicPr>
          <p:cNvPr id="10" name="Picture 9"/>
          <p:cNvPicPr>
            <a:picLocks noChangeAspect="1"/>
          </p:cNvPicPr>
          <p:nvPr/>
        </p:nvPicPr>
        <p:blipFill>
          <a:blip r:embed="rId5"/>
          <a:stretch>
            <a:fillRect/>
          </a:stretch>
        </p:blipFill>
        <p:spPr>
          <a:xfrm>
            <a:off x="40104" y="4037784"/>
            <a:ext cx="3238945" cy="2155371"/>
          </a:xfrm>
          <a:prstGeom prst="rect">
            <a:avLst/>
          </a:prstGeom>
        </p:spPr>
      </p:pic>
      <p:pic>
        <p:nvPicPr>
          <p:cNvPr id="7" name="Picture 6">
            <a:extLst>
              <a:ext uri="{FF2B5EF4-FFF2-40B4-BE49-F238E27FC236}">
                <a16:creationId xmlns:a16="http://schemas.microsoft.com/office/drawing/2014/main" id="{7DA45A2E-9FA1-4845-AC43-2334064C5B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058116" y="1899948"/>
            <a:ext cx="3557139" cy="2667854"/>
          </a:xfrm>
          <a:prstGeom prst="rect">
            <a:avLst/>
          </a:prstGeom>
        </p:spPr>
      </p:pic>
      <p:pic>
        <p:nvPicPr>
          <p:cNvPr id="12" name="Picture 11">
            <a:extLst>
              <a:ext uri="{FF2B5EF4-FFF2-40B4-BE49-F238E27FC236}">
                <a16:creationId xmlns:a16="http://schemas.microsoft.com/office/drawing/2014/main" id="{B31BF06B-2FB5-4CCB-AE1D-358E85AA6045}"/>
              </a:ext>
            </a:extLst>
          </p:cNvPr>
          <p:cNvPicPr>
            <a:picLocks noChangeAspect="1"/>
          </p:cNvPicPr>
          <p:nvPr/>
        </p:nvPicPr>
        <p:blipFill>
          <a:blip r:embed="rId7"/>
          <a:stretch>
            <a:fillRect/>
          </a:stretch>
        </p:blipFill>
        <p:spPr>
          <a:xfrm>
            <a:off x="9985516" y="868126"/>
            <a:ext cx="2115162" cy="2820216"/>
          </a:xfrm>
          <a:prstGeom prst="rect">
            <a:avLst/>
          </a:prstGeom>
        </p:spPr>
      </p:pic>
    </p:spTree>
    <p:extLst>
      <p:ext uri="{BB962C8B-B14F-4D97-AF65-F5344CB8AC3E}">
        <p14:creationId xmlns:p14="http://schemas.microsoft.com/office/powerpoint/2010/main" val="3690751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3CD8F0-1147-46CA-9793-B7E29FFF79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049"/>
          <a:stretch/>
        </p:blipFill>
        <p:spPr>
          <a:xfrm>
            <a:off x="302293" y="2983832"/>
            <a:ext cx="2946233" cy="3633537"/>
          </a:xfrm>
          <a:prstGeom prst="rect">
            <a:avLst/>
          </a:prstGeom>
        </p:spPr>
      </p:pic>
      <p:pic>
        <p:nvPicPr>
          <p:cNvPr id="6" name="Picture 5">
            <a:extLst>
              <a:ext uri="{FF2B5EF4-FFF2-40B4-BE49-F238E27FC236}">
                <a16:creationId xmlns:a16="http://schemas.microsoft.com/office/drawing/2014/main" id="{D83B9F28-A9EE-4B91-80C1-0987CBC3E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248" y="3273314"/>
            <a:ext cx="6879199" cy="3344055"/>
          </a:xfrm>
          <a:prstGeom prst="rect">
            <a:avLst/>
          </a:prstGeom>
        </p:spPr>
      </p:pic>
      <p:pic>
        <p:nvPicPr>
          <p:cNvPr id="9" name="Picture 8">
            <a:extLst>
              <a:ext uri="{FF2B5EF4-FFF2-40B4-BE49-F238E27FC236}">
                <a16:creationId xmlns:a16="http://schemas.microsoft.com/office/drawing/2014/main" id="{0F393452-5B09-4C08-8B0E-358F19E2517A}"/>
              </a:ext>
            </a:extLst>
          </p:cNvPr>
          <p:cNvPicPr>
            <a:picLocks noChangeAspect="1"/>
          </p:cNvPicPr>
          <p:nvPr/>
        </p:nvPicPr>
        <p:blipFill>
          <a:blip r:embed="rId5"/>
          <a:stretch>
            <a:fillRect/>
          </a:stretch>
        </p:blipFill>
        <p:spPr>
          <a:xfrm>
            <a:off x="10110511" y="104719"/>
            <a:ext cx="1973178" cy="4059109"/>
          </a:xfrm>
          <a:prstGeom prst="rect">
            <a:avLst/>
          </a:prstGeom>
        </p:spPr>
      </p:pic>
      <p:pic>
        <p:nvPicPr>
          <p:cNvPr id="10" name="Picture 9">
            <a:extLst>
              <a:ext uri="{FF2B5EF4-FFF2-40B4-BE49-F238E27FC236}">
                <a16:creationId xmlns:a16="http://schemas.microsoft.com/office/drawing/2014/main" id="{65123F2E-1F26-4298-A9C5-B4F44DF527CC}"/>
              </a:ext>
            </a:extLst>
          </p:cNvPr>
          <p:cNvPicPr>
            <a:picLocks noChangeAspect="1"/>
          </p:cNvPicPr>
          <p:nvPr/>
        </p:nvPicPr>
        <p:blipFill>
          <a:blip r:embed="rId6"/>
          <a:stretch>
            <a:fillRect/>
          </a:stretch>
        </p:blipFill>
        <p:spPr>
          <a:xfrm>
            <a:off x="8529642" y="236078"/>
            <a:ext cx="1421822" cy="2928228"/>
          </a:xfrm>
          <a:prstGeom prst="rect">
            <a:avLst/>
          </a:prstGeom>
        </p:spPr>
      </p:pic>
      <p:pic>
        <p:nvPicPr>
          <p:cNvPr id="12" name="Picture 11">
            <a:extLst>
              <a:ext uri="{FF2B5EF4-FFF2-40B4-BE49-F238E27FC236}">
                <a16:creationId xmlns:a16="http://schemas.microsoft.com/office/drawing/2014/main" id="{9FC33B42-78F9-4903-91EF-7647A3F1A82B}"/>
              </a:ext>
            </a:extLst>
          </p:cNvPr>
          <p:cNvPicPr>
            <a:picLocks noChangeAspect="1"/>
          </p:cNvPicPr>
          <p:nvPr/>
        </p:nvPicPr>
        <p:blipFill>
          <a:blip r:embed="rId7"/>
          <a:stretch>
            <a:fillRect/>
          </a:stretch>
        </p:blipFill>
        <p:spPr>
          <a:xfrm>
            <a:off x="2918113" y="363761"/>
            <a:ext cx="5452482" cy="2650512"/>
          </a:xfrm>
          <a:prstGeom prst="rect">
            <a:avLst/>
          </a:prstGeom>
        </p:spPr>
      </p:pic>
      <p:pic>
        <p:nvPicPr>
          <p:cNvPr id="8" name="Picture 7">
            <a:extLst>
              <a:ext uri="{FF2B5EF4-FFF2-40B4-BE49-F238E27FC236}">
                <a16:creationId xmlns:a16="http://schemas.microsoft.com/office/drawing/2014/main" id="{9F05093D-65A5-4549-AF24-78C9D9F6DF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557" y="240631"/>
            <a:ext cx="5155473" cy="2506133"/>
          </a:xfrm>
          <a:prstGeom prst="rect">
            <a:avLst/>
          </a:prstGeom>
        </p:spPr>
      </p:pic>
      <p:pic>
        <p:nvPicPr>
          <p:cNvPr id="11" name="Picture 10">
            <a:extLst>
              <a:ext uri="{FF2B5EF4-FFF2-40B4-BE49-F238E27FC236}">
                <a16:creationId xmlns:a16="http://schemas.microsoft.com/office/drawing/2014/main" id="{38792770-E383-47A1-9E99-7FD9B4767546}"/>
              </a:ext>
            </a:extLst>
          </p:cNvPr>
          <p:cNvPicPr>
            <a:picLocks noChangeAspect="1"/>
          </p:cNvPicPr>
          <p:nvPr/>
        </p:nvPicPr>
        <p:blipFill>
          <a:blip r:embed="rId9"/>
          <a:stretch>
            <a:fillRect/>
          </a:stretch>
        </p:blipFill>
        <p:spPr>
          <a:xfrm>
            <a:off x="3347876" y="2298032"/>
            <a:ext cx="2099678" cy="4319337"/>
          </a:xfrm>
          <a:prstGeom prst="rect">
            <a:avLst/>
          </a:prstGeom>
        </p:spPr>
      </p:pic>
    </p:spTree>
    <p:extLst>
      <p:ext uri="{BB962C8B-B14F-4D97-AF65-F5344CB8AC3E}">
        <p14:creationId xmlns:p14="http://schemas.microsoft.com/office/powerpoint/2010/main" val="2024979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C065ED-62E8-4B7E-AA9E-D7CCB6DEED54}"/>
              </a:ext>
            </a:extLst>
          </p:cNvPr>
          <p:cNvPicPr>
            <a:picLocks noChangeAspect="1"/>
          </p:cNvPicPr>
          <p:nvPr/>
        </p:nvPicPr>
        <p:blipFill>
          <a:blip r:embed="rId2"/>
          <a:stretch>
            <a:fillRect/>
          </a:stretch>
        </p:blipFill>
        <p:spPr>
          <a:xfrm>
            <a:off x="885575" y="2104451"/>
            <a:ext cx="5721267" cy="3807243"/>
          </a:xfrm>
          <a:prstGeom prst="rect">
            <a:avLst/>
          </a:prstGeom>
        </p:spPr>
      </p:pic>
      <p:pic>
        <p:nvPicPr>
          <p:cNvPr id="4" name="Picture 3">
            <a:extLst>
              <a:ext uri="{FF2B5EF4-FFF2-40B4-BE49-F238E27FC236}">
                <a16:creationId xmlns:a16="http://schemas.microsoft.com/office/drawing/2014/main" id="{DCBEBD34-5798-4084-B4A5-A178DE41CB2B}"/>
              </a:ext>
            </a:extLst>
          </p:cNvPr>
          <p:cNvPicPr>
            <a:picLocks noChangeAspect="1"/>
          </p:cNvPicPr>
          <p:nvPr/>
        </p:nvPicPr>
        <p:blipFill>
          <a:blip r:embed="rId3"/>
          <a:stretch>
            <a:fillRect/>
          </a:stretch>
        </p:blipFill>
        <p:spPr>
          <a:xfrm>
            <a:off x="8554076" y="758277"/>
            <a:ext cx="2937460" cy="2502281"/>
          </a:xfrm>
          <a:prstGeom prst="rect">
            <a:avLst/>
          </a:prstGeom>
        </p:spPr>
      </p:pic>
      <p:pic>
        <p:nvPicPr>
          <p:cNvPr id="3" name="Picture 2">
            <a:extLst>
              <a:ext uri="{FF2B5EF4-FFF2-40B4-BE49-F238E27FC236}">
                <a16:creationId xmlns:a16="http://schemas.microsoft.com/office/drawing/2014/main" id="{D39C65CE-2A0D-44E1-AFD7-517457FAA8DB}"/>
              </a:ext>
            </a:extLst>
          </p:cNvPr>
          <p:cNvPicPr>
            <a:picLocks noChangeAspect="1"/>
          </p:cNvPicPr>
          <p:nvPr/>
        </p:nvPicPr>
        <p:blipFill>
          <a:blip r:embed="rId4"/>
          <a:stretch>
            <a:fillRect/>
          </a:stretch>
        </p:blipFill>
        <p:spPr>
          <a:xfrm>
            <a:off x="7566987" y="2373908"/>
            <a:ext cx="3537786" cy="3537786"/>
          </a:xfrm>
          <a:prstGeom prst="rect">
            <a:avLst/>
          </a:prstGeom>
        </p:spPr>
      </p:pic>
      <p:pic>
        <p:nvPicPr>
          <p:cNvPr id="5" name="Picture 4">
            <a:extLst>
              <a:ext uri="{FF2B5EF4-FFF2-40B4-BE49-F238E27FC236}">
                <a16:creationId xmlns:a16="http://schemas.microsoft.com/office/drawing/2014/main" id="{8A22B0AC-75E4-48A9-84A0-E3C99DE78E2D}"/>
              </a:ext>
            </a:extLst>
          </p:cNvPr>
          <p:cNvPicPr>
            <a:picLocks noChangeAspect="1"/>
          </p:cNvPicPr>
          <p:nvPr/>
        </p:nvPicPr>
        <p:blipFill>
          <a:blip r:embed="rId5"/>
          <a:stretch>
            <a:fillRect/>
          </a:stretch>
        </p:blipFill>
        <p:spPr>
          <a:xfrm>
            <a:off x="2606091" y="547688"/>
            <a:ext cx="3336632" cy="3336632"/>
          </a:xfrm>
          <a:prstGeom prst="rect">
            <a:avLst/>
          </a:prstGeom>
        </p:spPr>
      </p:pic>
    </p:spTree>
    <p:extLst>
      <p:ext uri="{BB962C8B-B14F-4D97-AF65-F5344CB8AC3E}">
        <p14:creationId xmlns:p14="http://schemas.microsoft.com/office/powerpoint/2010/main" val="3594992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Controlled Planned Grazing / Cell Grazing/ Holistic Grazing</a:t>
            </a:r>
            <a:endParaRPr lang="en-AU"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341" y="1027906"/>
            <a:ext cx="4830128" cy="361793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816" y="3673182"/>
            <a:ext cx="4237177" cy="3173594"/>
          </a:xfrm>
          <a:prstGeom prst="rect">
            <a:avLst/>
          </a:prstGeom>
        </p:spPr>
      </p:pic>
      <p:pic>
        <p:nvPicPr>
          <p:cNvPr id="6" name="Picture 5"/>
          <p:cNvPicPr>
            <a:picLocks noChangeAspect="1"/>
          </p:cNvPicPr>
          <p:nvPr/>
        </p:nvPicPr>
        <p:blipFill>
          <a:blip r:embed="rId5"/>
          <a:stretch>
            <a:fillRect/>
          </a:stretch>
        </p:blipFill>
        <p:spPr>
          <a:xfrm>
            <a:off x="326091" y="1989026"/>
            <a:ext cx="6953250" cy="4857750"/>
          </a:xfrm>
          <a:prstGeom prst="rect">
            <a:avLst/>
          </a:prstGeom>
        </p:spPr>
      </p:pic>
    </p:spTree>
    <p:extLst>
      <p:ext uri="{BB962C8B-B14F-4D97-AF65-F5344CB8AC3E}">
        <p14:creationId xmlns:p14="http://schemas.microsoft.com/office/powerpoint/2010/main" val="1366937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1004888"/>
          </a:xfrm>
        </p:spPr>
        <p:txBody>
          <a:bodyPr/>
          <a:lstStyle/>
          <a:p>
            <a:endParaRPr lang="en-AU" dirty="0"/>
          </a:p>
        </p:txBody>
      </p:sp>
      <p:pic>
        <p:nvPicPr>
          <p:cNvPr id="1026" name="Picture 2" descr="https://www.maiagrazing.com/content/uploads/2018/09/Over-stocked-understocked-A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4038"/>
            <a:ext cx="12192000" cy="5637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550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53222"/>
          </a:xfrm>
        </p:spPr>
        <p:txBody>
          <a:bodyPr>
            <a:normAutofit/>
          </a:bodyPr>
          <a:lstStyle/>
          <a:p>
            <a:r>
              <a:rPr lang="en-US" dirty="0"/>
              <a:t>Leaky Weirs / Natural Sequence Farming/ Investing in Wetlands/</a:t>
            </a:r>
            <a:br>
              <a:rPr lang="en-US" dirty="0"/>
            </a:br>
            <a:r>
              <a:rPr lang="en-US" dirty="0"/>
              <a:t>Building Natural Capital</a:t>
            </a:r>
            <a:endParaRPr lang="en-AU" dirty="0"/>
          </a:p>
        </p:txBody>
      </p:sp>
      <p:pic>
        <p:nvPicPr>
          <p:cNvPr id="3" name="Picture 2"/>
          <p:cNvPicPr>
            <a:picLocks noChangeAspect="1"/>
          </p:cNvPicPr>
          <p:nvPr/>
        </p:nvPicPr>
        <p:blipFill>
          <a:blip r:embed="rId2"/>
          <a:stretch>
            <a:fillRect/>
          </a:stretch>
        </p:blipFill>
        <p:spPr>
          <a:xfrm>
            <a:off x="6777318" y="1027906"/>
            <a:ext cx="5311588" cy="3057525"/>
          </a:xfrm>
          <a:prstGeom prst="rect">
            <a:avLst/>
          </a:prstGeom>
        </p:spPr>
      </p:pic>
      <p:pic>
        <p:nvPicPr>
          <p:cNvPr id="5" name="Picture 4"/>
          <p:cNvPicPr>
            <a:picLocks noChangeAspect="1"/>
          </p:cNvPicPr>
          <p:nvPr/>
        </p:nvPicPr>
        <p:blipFill>
          <a:blip r:embed="rId3"/>
          <a:stretch>
            <a:fillRect/>
          </a:stretch>
        </p:blipFill>
        <p:spPr>
          <a:xfrm>
            <a:off x="156883" y="2763743"/>
            <a:ext cx="7021856" cy="3949794"/>
          </a:xfrm>
          <a:prstGeom prst="rect">
            <a:avLst/>
          </a:prstGeom>
        </p:spPr>
      </p:pic>
      <p:pic>
        <p:nvPicPr>
          <p:cNvPr id="6" name="Picture 5"/>
          <p:cNvPicPr>
            <a:picLocks noChangeAspect="1"/>
          </p:cNvPicPr>
          <p:nvPr/>
        </p:nvPicPr>
        <p:blipFill>
          <a:blip r:embed="rId4"/>
          <a:stretch>
            <a:fillRect/>
          </a:stretch>
        </p:blipFill>
        <p:spPr>
          <a:xfrm>
            <a:off x="7400240" y="3267635"/>
            <a:ext cx="4594536" cy="3445902"/>
          </a:xfrm>
          <a:prstGeom prst="rect">
            <a:avLst/>
          </a:prstGeom>
        </p:spPr>
      </p:pic>
    </p:spTree>
    <p:extLst>
      <p:ext uri="{BB962C8B-B14F-4D97-AF65-F5344CB8AC3E}">
        <p14:creationId xmlns:p14="http://schemas.microsoft.com/office/powerpoint/2010/main" val="281137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265D00-090B-4470-957F-8A55D34F31ED}"/>
              </a:ext>
            </a:extLst>
          </p:cNvPr>
          <p:cNvPicPr>
            <a:picLocks noChangeAspect="1"/>
          </p:cNvPicPr>
          <p:nvPr/>
        </p:nvPicPr>
        <p:blipFill>
          <a:blip r:embed="rId3"/>
          <a:stretch>
            <a:fillRect/>
          </a:stretch>
        </p:blipFill>
        <p:spPr>
          <a:xfrm>
            <a:off x="132348" y="-104041"/>
            <a:ext cx="11971420" cy="6962041"/>
          </a:xfrm>
          <a:prstGeom prst="rect">
            <a:avLst/>
          </a:prstGeom>
        </p:spPr>
      </p:pic>
    </p:spTree>
    <p:extLst>
      <p:ext uri="{BB962C8B-B14F-4D97-AF65-F5344CB8AC3E}">
        <p14:creationId xmlns:p14="http://schemas.microsoft.com/office/powerpoint/2010/main" val="1895815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85971" y="3036408"/>
            <a:ext cx="5183561" cy="3784197"/>
          </a:xfrm>
          <a:prstGeom prst="rect">
            <a:avLst/>
          </a:prstGeom>
        </p:spPr>
      </p:pic>
      <p:sp>
        <p:nvSpPr>
          <p:cNvPr id="2" name="Title 1"/>
          <p:cNvSpPr>
            <a:spLocks noGrp="1"/>
          </p:cNvSpPr>
          <p:nvPr>
            <p:ph type="title"/>
          </p:nvPr>
        </p:nvSpPr>
        <p:spPr/>
        <p:txBody>
          <a:bodyPr>
            <a:normAutofit fontScale="90000"/>
          </a:bodyPr>
          <a:lstStyle/>
          <a:p>
            <a:r>
              <a:rPr lang="en-US" dirty="0"/>
              <a:t>Multi Species Pasture Cropping, Cover Cropping, Green Manure, Under Sowing Legumes</a:t>
            </a:r>
            <a:endParaRPr lang="en-AU" dirty="0"/>
          </a:p>
        </p:txBody>
      </p:sp>
      <p:pic>
        <p:nvPicPr>
          <p:cNvPr id="4" name="Picture 3"/>
          <p:cNvPicPr>
            <a:picLocks noChangeAspect="1"/>
          </p:cNvPicPr>
          <p:nvPr/>
        </p:nvPicPr>
        <p:blipFill>
          <a:blip r:embed="rId3"/>
          <a:stretch>
            <a:fillRect/>
          </a:stretch>
        </p:blipFill>
        <p:spPr>
          <a:xfrm>
            <a:off x="4686833" y="1579258"/>
            <a:ext cx="4029355" cy="2200240"/>
          </a:xfrm>
          <a:prstGeom prst="rect">
            <a:avLst/>
          </a:prstGeom>
        </p:spPr>
      </p:pic>
      <p:pic>
        <p:nvPicPr>
          <p:cNvPr id="8" name="Picture 7"/>
          <p:cNvPicPr>
            <a:picLocks noChangeAspect="1"/>
          </p:cNvPicPr>
          <p:nvPr/>
        </p:nvPicPr>
        <p:blipFill rotWithShape="1">
          <a:blip r:embed="rId4"/>
          <a:srcRect l="15656" t="12338" r="-4222" b="5821"/>
          <a:stretch/>
        </p:blipFill>
        <p:spPr>
          <a:xfrm>
            <a:off x="8980194" y="4006516"/>
            <a:ext cx="3211806" cy="2634899"/>
          </a:xfrm>
          <a:prstGeom prst="rect">
            <a:avLst/>
          </a:prstGeom>
        </p:spPr>
      </p:pic>
      <p:pic>
        <p:nvPicPr>
          <p:cNvPr id="9" name="Picture 8"/>
          <p:cNvPicPr>
            <a:picLocks noChangeAspect="1"/>
          </p:cNvPicPr>
          <p:nvPr/>
        </p:nvPicPr>
        <p:blipFill>
          <a:blip r:embed="rId5"/>
          <a:stretch>
            <a:fillRect/>
          </a:stretch>
        </p:blipFill>
        <p:spPr>
          <a:xfrm>
            <a:off x="165706" y="3540409"/>
            <a:ext cx="3256764" cy="3101006"/>
          </a:xfrm>
          <a:prstGeom prst="rect">
            <a:avLst/>
          </a:prstGeom>
        </p:spPr>
      </p:pic>
      <p:pic>
        <p:nvPicPr>
          <p:cNvPr id="10" name="Picture 9"/>
          <p:cNvPicPr>
            <a:picLocks noChangeAspect="1"/>
          </p:cNvPicPr>
          <p:nvPr/>
        </p:nvPicPr>
        <p:blipFill>
          <a:blip r:embed="rId6"/>
          <a:stretch>
            <a:fillRect/>
          </a:stretch>
        </p:blipFill>
        <p:spPr>
          <a:xfrm>
            <a:off x="9020486" y="1365505"/>
            <a:ext cx="3136795" cy="2308763"/>
          </a:xfrm>
          <a:prstGeom prst="rect">
            <a:avLst/>
          </a:prstGeom>
        </p:spPr>
      </p:pic>
      <p:pic>
        <p:nvPicPr>
          <p:cNvPr id="11" name="Picture 10"/>
          <p:cNvPicPr>
            <a:picLocks noChangeAspect="1"/>
          </p:cNvPicPr>
          <p:nvPr/>
        </p:nvPicPr>
        <p:blipFill>
          <a:blip r:embed="rId7"/>
          <a:stretch>
            <a:fillRect/>
          </a:stretch>
        </p:blipFill>
        <p:spPr>
          <a:xfrm>
            <a:off x="380767" y="1531014"/>
            <a:ext cx="4001768" cy="2248484"/>
          </a:xfrm>
          <a:prstGeom prst="rect">
            <a:avLst/>
          </a:prstGeom>
        </p:spPr>
      </p:pic>
    </p:spTree>
    <p:extLst>
      <p:ext uri="{BB962C8B-B14F-4D97-AF65-F5344CB8AC3E}">
        <p14:creationId xmlns:p14="http://schemas.microsoft.com/office/powerpoint/2010/main" val="3747865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Species Diversity</a:t>
            </a:r>
            <a:endParaRPr lang="en-AU" dirty="0"/>
          </a:p>
        </p:txBody>
      </p:sp>
      <p:pic>
        <p:nvPicPr>
          <p:cNvPr id="3" name="Picture 2"/>
          <p:cNvPicPr>
            <a:picLocks noChangeAspect="1"/>
          </p:cNvPicPr>
          <p:nvPr/>
        </p:nvPicPr>
        <p:blipFill>
          <a:blip r:embed="rId3"/>
          <a:stretch>
            <a:fillRect/>
          </a:stretch>
        </p:blipFill>
        <p:spPr>
          <a:xfrm>
            <a:off x="698553" y="1397091"/>
            <a:ext cx="6076440" cy="33186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799" y="3413760"/>
            <a:ext cx="4592320" cy="344424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94" y="3429000"/>
            <a:ext cx="4795157" cy="31967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6297" y="191193"/>
            <a:ext cx="5562779" cy="4158738"/>
          </a:xfrm>
          <a:prstGeom prst="rect">
            <a:avLst/>
          </a:prstGeom>
        </p:spPr>
      </p:pic>
    </p:spTree>
    <p:extLst>
      <p:ext uri="{BB962C8B-B14F-4D97-AF65-F5344CB8AC3E}">
        <p14:creationId xmlns:p14="http://schemas.microsoft.com/office/powerpoint/2010/main" val="2510720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1CD2E4-B4E5-4BE8-8BC4-BC332895E1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75897" y="857250"/>
            <a:ext cx="6858000" cy="5143500"/>
          </a:xfrm>
          <a:prstGeom prst="rect">
            <a:avLst/>
          </a:prstGeom>
        </p:spPr>
      </p:pic>
      <p:pic>
        <p:nvPicPr>
          <p:cNvPr id="5" name="Picture 4">
            <a:extLst>
              <a:ext uri="{FF2B5EF4-FFF2-40B4-BE49-F238E27FC236}">
                <a16:creationId xmlns:a16="http://schemas.microsoft.com/office/drawing/2014/main" id="{403F38A9-020B-4F2E-993D-631EEE72A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20710" y="857250"/>
            <a:ext cx="6858000" cy="5143500"/>
          </a:xfrm>
          <a:prstGeom prst="rect">
            <a:avLst/>
          </a:prstGeom>
        </p:spPr>
      </p:pic>
      <p:pic>
        <p:nvPicPr>
          <p:cNvPr id="4" name="Picture 3">
            <a:extLst>
              <a:ext uri="{FF2B5EF4-FFF2-40B4-BE49-F238E27FC236}">
                <a16:creationId xmlns:a16="http://schemas.microsoft.com/office/drawing/2014/main" id="{F7CD9883-3479-4628-B4B1-8557860D1263}"/>
              </a:ext>
            </a:extLst>
          </p:cNvPr>
          <p:cNvPicPr>
            <a:picLocks noChangeAspect="1"/>
          </p:cNvPicPr>
          <p:nvPr/>
        </p:nvPicPr>
        <p:blipFill>
          <a:blip r:embed="rId5"/>
          <a:stretch>
            <a:fillRect/>
          </a:stretch>
        </p:blipFill>
        <p:spPr>
          <a:xfrm rot="16200000">
            <a:off x="3232404" y="3210306"/>
            <a:ext cx="5727192" cy="437388"/>
          </a:xfrm>
          <a:prstGeom prst="rect">
            <a:avLst/>
          </a:prstGeom>
        </p:spPr>
      </p:pic>
    </p:spTree>
    <p:extLst>
      <p:ext uri="{BB962C8B-B14F-4D97-AF65-F5344CB8AC3E}">
        <p14:creationId xmlns:p14="http://schemas.microsoft.com/office/powerpoint/2010/main" val="1476952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751062" y="76100"/>
            <a:ext cx="7363673" cy="4906047"/>
          </a:xfrm>
          <a:prstGeom prst="rect">
            <a:avLst/>
          </a:prstGeom>
        </p:spPr>
      </p:pic>
      <p:pic>
        <p:nvPicPr>
          <p:cNvPr id="3" name="Picture 3"/>
          <p:cNvPicPr>
            <a:picLocks noChangeAspect="1"/>
          </p:cNvPicPr>
          <p:nvPr/>
        </p:nvPicPr>
        <p:blipFill>
          <a:blip r:embed="rId4"/>
          <a:srcRect/>
          <a:stretch>
            <a:fillRect/>
          </a:stretch>
        </p:blipFill>
        <p:spPr>
          <a:xfrm>
            <a:off x="2792270" y="3133126"/>
            <a:ext cx="5459389" cy="3637318"/>
          </a:xfrm>
          <a:prstGeom prst="rect">
            <a:avLst/>
          </a:prstGeom>
        </p:spPr>
      </p:pic>
      <p:pic>
        <p:nvPicPr>
          <p:cNvPr id="4" name="Picture 4"/>
          <p:cNvPicPr>
            <a:picLocks noChangeAspect="1"/>
          </p:cNvPicPr>
          <p:nvPr/>
        </p:nvPicPr>
        <p:blipFill>
          <a:blip r:embed="rId5"/>
          <a:srcRect/>
          <a:stretch>
            <a:fillRect/>
          </a:stretch>
        </p:blipFill>
        <p:spPr>
          <a:xfrm>
            <a:off x="90391" y="76100"/>
            <a:ext cx="4705023" cy="3138643"/>
          </a:xfrm>
          <a:prstGeom prst="rect">
            <a:avLst/>
          </a:prstGeom>
        </p:spPr>
      </p:pic>
      <p:pic>
        <p:nvPicPr>
          <p:cNvPr id="5" name="Picture 5"/>
          <p:cNvPicPr>
            <a:picLocks noChangeAspect="1"/>
          </p:cNvPicPr>
          <p:nvPr/>
        </p:nvPicPr>
        <p:blipFill>
          <a:blip r:embed="rId6"/>
          <a:srcRect/>
          <a:stretch>
            <a:fillRect/>
          </a:stretch>
        </p:blipFill>
        <p:spPr>
          <a:xfrm>
            <a:off x="6280865" y="3488891"/>
            <a:ext cx="5833870" cy="3281552"/>
          </a:xfrm>
          <a:prstGeom prst="rect">
            <a:avLst/>
          </a:prstGeom>
        </p:spPr>
      </p:pic>
      <p:pic>
        <p:nvPicPr>
          <p:cNvPr id="6" name="Picture 6"/>
          <p:cNvPicPr>
            <a:picLocks noChangeAspect="1"/>
          </p:cNvPicPr>
          <p:nvPr/>
        </p:nvPicPr>
        <p:blipFill>
          <a:blip r:embed="rId7"/>
          <a:srcRect/>
          <a:stretch>
            <a:fillRect/>
          </a:stretch>
        </p:blipFill>
        <p:spPr>
          <a:xfrm>
            <a:off x="90390" y="2720155"/>
            <a:ext cx="2701880" cy="4050289"/>
          </a:xfrm>
          <a:prstGeom prst="rect">
            <a:avLst/>
          </a:prstGeom>
        </p:spPr>
      </p:pic>
    </p:spTree>
    <p:extLst>
      <p:ext uri="{BB962C8B-B14F-4D97-AF65-F5344CB8AC3E}">
        <p14:creationId xmlns:p14="http://schemas.microsoft.com/office/powerpoint/2010/main" val="1256010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latin typeface="Roboto Black" panose="02000000000000000000" pitchFamily="2" charset="0"/>
                <a:ea typeface="Roboto Black" panose="02000000000000000000" pitchFamily="2" charset="0"/>
              </a:rPr>
              <a:t>Potential income Carbon Sequestration</a:t>
            </a:r>
            <a:endParaRPr lang="en-AU" sz="4000" b="1" dirty="0">
              <a:latin typeface="Roboto Black" panose="02000000000000000000" pitchFamily="2" charset="0"/>
              <a:ea typeface="Roboto Black" panose="02000000000000000000" pitchFamily="2" charset="0"/>
            </a:endParaRPr>
          </a:p>
        </p:txBody>
      </p:sp>
      <p:sp>
        <p:nvSpPr>
          <p:cNvPr id="3" name="Content Placeholder 2"/>
          <p:cNvSpPr>
            <a:spLocks noGrp="1"/>
          </p:cNvSpPr>
          <p:nvPr>
            <p:ph idx="1"/>
          </p:nvPr>
        </p:nvSpPr>
        <p:spPr/>
        <p:txBody>
          <a:bodyPr>
            <a:normAutofit/>
          </a:bodyPr>
          <a:lstStyle/>
          <a:p>
            <a:pPr marL="0" indent="0">
              <a:buNone/>
            </a:pPr>
            <a:r>
              <a:rPr lang="en-US" b="1" dirty="0"/>
              <a:t>Disclaimer: Note, this is an example only……</a:t>
            </a:r>
            <a:endParaRPr lang="en-AU" b="1" dirty="0"/>
          </a:p>
          <a:p>
            <a:r>
              <a:rPr lang="en-US" dirty="0"/>
              <a:t>400 ha used for project (assume remaining land excluded due to woodland, buildings, dams, riparian areas </a:t>
            </a:r>
            <a:r>
              <a:rPr lang="en-US" dirty="0" err="1"/>
              <a:t>etc</a:t>
            </a:r>
            <a:r>
              <a:rPr lang="en-US" dirty="0"/>
              <a:t>)</a:t>
            </a:r>
          </a:p>
          <a:p>
            <a:r>
              <a:rPr lang="en-US" dirty="0"/>
              <a:t>Aim for an average net gain of 1% SOC for top 30cm = 45 T of additional organic carbon per ha </a:t>
            </a:r>
            <a:r>
              <a:rPr lang="en-US" u="sng" dirty="0"/>
              <a:t>or</a:t>
            </a:r>
            <a:r>
              <a:rPr lang="en-US" dirty="0"/>
              <a:t> 165 T of CO</a:t>
            </a:r>
            <a:r>
              <a:rPr lang="en-US" b="1" dirty="0"/>
              <a:t>2 </a:t>
            </a:r>
            <a:r>
              <a:rPr lang="en-US" dirty="0"/>
              <a:t>per ha </a:t>
            </a:r>
            <a:r>
              <a:rPr lang="en-US" u="sng" dirty="0"/>
              <a:t>or</a:t>
            </a:r>
            <a:r>
              <a:rPr lang="en-US" dirty="0"/>
              <a:t> 124 Australia Carbon Credit Units (ACCU’s)</a:t>
            </a:r>
          </a:p>
          <a:p>
            <a:r>
              <a:rPr lang="en-US" dirty="0"/>
              <a:t>Total for 400ha = 49,600 ACCU’s </a:t>
            </a:r>
          </a:p>
          <a:p>
            <a:endParaRPr lang="en-US" dirty="0"/>
          </a:p>
          <a:p>
            <a:pPr marL="0" indent="0">
              <a:buNone/>
            </a:pPr>
            <a:r>
              <a:rPr lang="en-US" dirty="0"/>
              <a:t>In 5 years if price is $38/ACCU = $1,884,800 (based on current price)</a:t>
            </a:r>
          </a:p>
        </p:txBody>
      </p:sp>
    </p:spTree>
    <p:extLst>
      <p:ext uri="{BB962C8B-B14F-4D97-AF65-F5344CB8AC3E}">
        <p14:creationId xmlns:p14="http://schemas.microsoft.com/office/powerpoint/2010/main" val="3974735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33E39-2A6F-4B5C-A869-80DA40CD588D}"/>
              </a:ext>
            </a:extLst>
          </p:cNvPr>
          <p:cNvSpPr>
            <a:spLocks noGrp="1"/>
          </p:cNvSpPr>
          <p:nvPr>
            <p:ph type="title"/>
          </p:nvPr>
        </p:nvSpPr>
        <p:spPr/>
        <p:txBody>
          <a:bodyPr/>
          <a:lstStyle/>
          <a:p>
            <a:r>
              <a:rPr lang="en-AU" dirty="0"/>
              <a:t>Livestock and Emissions</a:t>
            </a:r>
          </a:p>
        </p:txBody>
      </p:sp>
      <p:sp>
        <p:nvSpPr>
          <p:cNvPr id="3" name="Content Placeholder 2">
            <a:extLst>
              <a:ext uri="{FF2B5EF4-FFF2-40B4-BE49-F238E27FC236}">
                <a16:creationId xmlns:a16="http://schemas.microsoft.com/office/drawing/2014/main" id="{15DCFA68-5E2D-4230-B9F7-6B97C72F7550}"/>
              </a:ext>
            </a:extLst>
          </p:cNvPr>
          <p:cNvSpPr>
            <a:spLocks noGrp="1"/>
          </p:cNvSpPr>
          <p:nvPr>
            <p:ph idx="1"/>
          </p:nvPr>
        </p:nvSpPr>
        <p:spPr>
          <a:xfrm>
            <a:off x="156411" y="1443789"/>
            <a:ext cx="11197389" cy="4733174"/>
          </a:xfrm>
        </p:spPr>
        <p:txBody>
          <a:bodyPr>
            <a:noAutofit/>
          </a:bodyPr>
          <a:lstStyle/>
          <a:p>
            <a:pPr>
              <a:buFont typeface="Wingdings" panose="05000000000000000000" pitchFamily="2" charset="2"/>
              <a:buChar char="Ø"/>
            </a:pPr>
            <a:r>
              <a:rPr lang="en-AU" sz="1800" dirty="0"/>
              <a:t>16 % of global emissions are from Agriculture</a:t>
            </a:r>
          </a:p>
          <a:p>
            <a:pPr>
              <a:buFont typeface="Wingdings" panose="05000000000000000000" pitchFamily="2" charset="2"/>
              <a:buChar char="Ø"/>
            </a:pPr>
            <a:r>
              <a:rPr lang="en-AU" sz="1800" dirty="0"/>
              <a:t>81% of those are from livestock</a:t>
            </a:r>
          </a:p>
          <a:p>
            <a:pPr>
              <a:buFont typeface="Wingdings" panose="05000000000000000000" pitchFamily="2" charset="2"/>
              <a:buChar char="Ø"/>
            </a:pPr>
            <a:r>
              <a:rPr lang="en-AU" sz="1800" dirty="0"/>
              <a:t>48% of which is beef</a:t>
            </a:r>
          </a:p>
          <a:p>
            <a:pPr marL="0" indent="0">
              <a:buNone/>
            </a:pPr>
            <a:endParaRPr lang="en-AU" sz="1800" dirty="0"/>
          </a:p>
          <a:p>
            <a:r>
              <a:rPr lang="en-AU" sz="1800" dirty="0"/>
              <a:t>Campaigners are moving to next target from fossil fuels to livestock!</a:t>
            </a:r>
          </a:p>
          <a:p>
            <a:r>
              <a:rPr lang="en-AU" sz="1800" dirty="0"/>
              <a:t>European Union already have carbon dioxide emissions tariffs on imports</a:t>
            </a:r>
          </a:p>
          <a:p>
            <a:r>
              <a:rPr lang="en-AU" sz="1800" dirty="0"/>
              <a:t>Carbon neutral Brazilian Beef</a:t>
            </a:r>
          </a:p>
          <a:p>
            <a:r>
              <a:rPr lang="en-AU" sz="1800" dirty="0"/>
              <a:t>NZ will have farm levy by Jan 25</a:t>
            </a:r>
          </a:p>
          <a:p>
            <a:r>
              <a:rPr lang="en-AU" sz="1800" dirty="0"/>
              <a:t>MLA carbon neutral targets -  that means us</a:t>
            </a:r>
          </a:p>
          <a:p>
            <a:endParaRPr lang="en-AU" sz="1800" dirty="0"/>
          </a:p>
          <a:p>
            <a:r>
              <a:rPr lang="en-AU" sz="1800" dirty="0"/>
              <a:t>IPPC report advocating diet as the solution - “eat less red meat”</a:t>
            </a:r>
          </a:p>
          <a:p>
            <a:pPr marL="0" indent="0">
              <a:buNone/>
            </a:pPr>
            <a:endParaRPr lang="en-AU" sz="1800" dirty="0"/>
          </a:p>
          <a:p>
            <a:endParaRPr lang="en-AU" sz="1800" dirty="0"/>
          </a:p>
          <a:p>
            <a:endParaRPr lang="en-AU" sz="1800" dirty="0"/>
          </a:p>
          <a:p>
            <a:endParaRPr lang="en-AU" sz="1800" dirty="0"/>
          </a:p>
          <a:p>
            <a:endParaRPr lang="en-AU" sz="1800" dirty="0"/>
          </a:p>
          <a:p>
            <a:endParaRPr lang="en-AU" sz="1800" dirty="0"/>
          </a:p>
          <a:p>
            <a:r>
              <a:rPr lang="en-AU" sz="1800" i="1" dirty="0"/>
              <a:t>ABARES Insights 2022</a:t>
            </a:r>
          </a:p>
          <a:p>
            <a:r>
              <a:rPr lang="en-AU" sz="1800" i="1" dirty="0"/>
              <a:t>State of the Climate 2022 CSIRO and Bureau of Meteorology</a:t>
            </a:r>
          </a:p>
        </p:txBody>
      </p:sp>
      <p:pic>
        <p:nvPicPr>
          <p:cNvPr id="5" name="Picture 4">
            <a:extLst>
              <a:ext uri="{FF2B5EF4-FFF2-40B4-BE49-F238E27FC236}">
                <a16:creationId xmlns:a16="http://schemas.microsoft.com/office/drawing/2014/main" id="{73F3E4D3-2509-41EE-8744-030385795E99}"/>
              </a:ext>
            </a:extLst>
          </p:cNvPr>
          <p:cNvPicPr>
            <a:picLocks noChangeAspect="1"/>
          </p:cNvPicPr>
          <p:nvPr/>
        </p:nvPicPr>
        <p:blipFill>
          <a:blip r:embed="rId3"/>
          <a:stretch>
            <a:fillRect/>
          </a:stretch>
        </p:blipFill>
        <p:spPr>
          <a:xfrm>
            <a:off x="7145816" y="3866828"/>
            <a:ext cx="4668526" cy="2626047"/>
          </a:xfrm>
          <a:prstGeom prst="rect">
            <a:avLst/>
          </a:prstGeom>
        </p:spPr>
      </p:pic>
      <p:pic>
        <p:nvPicPr>
          <p:cNvPr id="6" name="Picture 5">
            <a:extLst>
              <a:ext uri="{FF2B5EF4-FFF2-40B4-BE49-F238E27FC236}">
                <a16:creationId xmlns:a16="http://schemas.microsoft.com/office/drawing/2014/main" id="{B84579FC-981C-4B37-B38A-3D4202853F38}"/>
              </a:ext>
            </a:extLst>
          </p:cNvPr>
          <p:cNvPicPr>
            <a:picLocks noChangeAspect="1"/>
          </p:cNvPicPr>
          <p:nvPr/>
        </p:nvPicPr>
        <p:blipFill>
          <a:blip r:embed="rId4"/>
          <a:stretch>
            <a:fillRect/>
          </a:stretch>
        </p:blipFill>
        <p:spPr>
          <a:xfrm>
            <a:off x="7145815" y="714041"/>
            <a:ext cx="4668526" cy="2498391"/>
          </a:xfrm>
          <a:prstGeom prst="rect">
            <a:avLst/>
          </a:prstGeom>
        </p:spPr>
      </p:pic>
    </p:spTree>
    <p:extLst>
      <p:ext uri="{BB962C8B-B14F-4D97-AF65-F5344CB8AC3E}">
        <p14:creationId xmlns:p14="http://schemas.microsoft.com/office/powerpoint/2010/main" val="1359285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126F-8DF5-4056-A8EC-EA336DC77424}"/>
              </a:ext>
            </a:extLst>
          </p:cNvPr>
          <p:cNvSpPr>
            <a:spLocks noGrp="1"/>
          </p:cNvSpPr>
          <p:nvPr>
            <p:ph type="title"/>
          </p:nvPr>
        </p:nvSpPr>
        <p:spPr/>
        <p:txBody>
          <a:bodyPr>
            <a:normAutofit fontScale="90000"/>
          </a:bodyPr>
          <a:lstStyle/>
          <a:p>
            <a:r>
              <a:rPr lang="en-AU" dirty="0"/>
              <a:t>Multi Nationals are leading the way in measuring and offsetting emissions, whilst Government lags</a:t>
            </a:r>
          </a:p>
        </p:txBody>
      </p:sp>
      <p:sp>
        <p:nvSpPr>
          <p:cNvPr id="3" name="Content Placeholder 2">
            <a:extLst>
              <a:ext uri="{FF2B5EF4-FFF2-40B4-BE49-F238E27FC236}">
                <a16:creationId xmlns:a16="http://schemas.microsoft.com/office/drawing/2014/main" id="{6B901A22-5856-4265-A6CD-B25337F09540}"/>
              </a:ext>
            </a:extLst>
          </p:cNvPr>
          <p:cNvSpPr>
            <a:spLocks noGrp="1"/>
          </p:cNvSpPr>
          <p:nvPr>
            <p:ph sz="half" idx="1"/>
          </p:nvPr>
        </p:nvSpPr>
        <p:spPr/>
        <p:txBody>
          <a:bodyPr>
            <a:normAutofit fontScale="77500" lnSpcReduction="20000"/>
          </a:bodyPr>
          <a:lstStyle/>
          <a:p>
            <a:r>
              <a:rPr lang="en-AU" sz="3000" dirty="0"/>
              <a:t>Fonterra</a:t>
            </a:r>
          </a:p>
          <a:p>
            <a:r>
              <a:rPr lang="en-AU" sz="3000" dirty="0"/>
              <a:t>Uni Lever</a:t>
            </a:r>
          </a:p>
          <a:p>
            <a:r>
              <a:rPr lang="en-AU" sz="3000" dirty="0"/>
              <a:t>Nestle</a:t>
            </a:r>
          </a:p>
          <a:p>
            <a:r>
              <a:rPr lang="en-AU" sz="3000" dirty="0"/>
              <a:t>Mars</a:t>
            </a:r>
          </a:p>
          <a:p>
            <a:r>
              <a:rPr lang="en-AU" sz="3000" dirty="0"/>
              <a:t>Kellogg</a:t>
            </a:r>
          </a:p>
          <a:p>
            <a:r>
              <a:rPr lang="en-AU" sz="3000" dirty="0"/>
              <a:t>Pfizer</a:t>
            </a:r>
          </a:p>
          <a:p>
            <a:r>
              <a:rPr lang="en-AU" sz="3000" dirty="0"/>
              <a:t>Wilmar</a:t>
            </a:r>
          </a:p>
          <a:p>
            <a:r>
              <a:rPr lang="en-AU" sz="3000" dirty="0"/>
              <a:t>Olam</a:t>
            </a:r>
          </a:p>
          <a:p>
            <a:r>
              <a:rPr lang="en-AU" sz="3000" dirty="0"/>
              <a:t>Mondelez</a:t>
            </a:r>
          </a:p>
          <a:p>
            <a:pPr marL="0" indent="0">
              <a:buNone/>
            </a:pPr>
            <a:endParaRPr lang="en-AU" sz="1400" dirty="0"/>
          </a:p>
        </p:txBody>
      </p:sp>
      <p:sp>
        <p:nvSpPr>
          <p:cNvPr id="4" name="Content Placeholder 3">
            <a:extLst>
              <a:ext uri="{FF2B5EF4-FFF2-40B4-BE49-F238E27FC236}">
                <a16:creationId xmlns:a16="http://schemas.microsoft.com/office/drawing/2014/main" id="{D361CC0D-7E72-43CC-9D69-3A513BC0C6B0}"/>
              </a:ext>
            </a:extLst>
          </p:cNvPr>
          <p:cNvSpPr>
            <a:spLocks noGrp="1"/>
          </p:cNvSpPr>
          <p:nvPr>
            <p:ph sz="half" idx="2"/>
          </p:nvPr>
        </p:nvSpPr>
        <p:spPr/>
        <p:txBody>
          <a:bodyPr>
            <a:normAutofit fontScale="77500" lnSpcReduction="20000"/>
          </a:bodyPr>
          <a:lstStyle/>
          <a:p>
            <a:pPr marL="0" indent="0">
              <a:buNone/>
            </a:pPr>
            <a:r>
              <a:rPr lang="en-AU" b="1" dirty="0"/>
              <a:t>FAIRR Initiative </a:t>
            </a:r>
          </a:p>
          <a:p>
            <a:pPr marL="0" indent="0">
              <a:buNone/>
            </a:pPr>
            <a:r>
              <a:rPr lang="en-AU" b="1" dirty="0"/>
              <a:t>Coller Foundation Ltd</a:t>
            </a:r>
          </a:p>
          <a:p>
            <a:pPr marL="0" indent="0">
              <a:buNone/>
            </a:pPr>
            <a:r>
              <a:rPr lang="en-AU" dirty="0"/>
              <a:t>(70 Trillion membership company)</a:t>
            </a:r>
          </a:p>
          <a:p>
            <a:pPr marL="0" indent="0">
              <a:buNone/>
            </a:pPr>
            <a:r>
              <a:rPr lang="en-AU" dirty="0">
                <a:hlinkClick r:id="rId2"/>
              </a:rPr>
              <a:t>https://www.fairr.org/index</a:t>
            </a:r>
            <a:endParaRPr lang="en-AU" dirty="0"/>
          </a:p>
          <a:p>
            <a:pPr marL="0" indent="0">
              <a:buNone/>
            </a:pPr>
            <a:endParaRPr lang="en-AU" dirty="0"/>
          </a:p>
          <a:p>
            <a:pPr>
              <a:buFont typeface="Wingdings" panose="05000000000000000000" pitchFamily="2" charset="2"/>
              <a:buChar char="Ø"/>
            </a:pPr>
            <a:r>
              <a:rPr lang="en-AU" dirty="0"/>
              <a:t>View Company Rankings</a:t>
            </a:r>
          </a:p>
          <a:p>
            <a:pPr>
              <a:buFont typeface="Wingdings" panose="05000000000000000000" pitchFamily="2" charset="2"/>
              <a:buChar char="Ø"/>
            </a:pPr>
            <a:r>
              <a:rPr lang="en-AU" dirty="0"/>
              <a:t>Measures ESG Factors</a:t>
            </a:r>
          </a:p>
          <a:p>
            <a:pPr>
              <a:buFont typeface="Wingdings" panose="05000000000000000000" pitchFamily="2" charset="2"/>
              <a:buChar char="Ø"/>
            </a:pPr>
            <a:r>
              <a:rPr lang="en-AU" dirty="0"/>
              <a:t>Has a Protein Producer Index</a:t>
            </a:r>
          </a:p>
          <a:p>
            <a:pPr marL="0" indent="0">
              <a:buNone/>
            </a:pPr>
            <a:endParaRPr lang="en-AU" dirty="0"/>
          </a:p>
          <a:p>
            <a:pPr marL="0" indent="0">
              <a:buNone/>
            </a:pPr>
            <a:r>
              <a:rPr lang="en-AU" b="1" dirty="0"/>
              <a:t>Includes:</a:t>
            </a:r>
          </a:p>
          <a:p>
            <a:pPr>
              <a:buFont typeface="Wingdings" panose="05000000000000000000" pitchFamily="2" charset="2"/>
              <a:buChar char="Ø"/>
            </a:pPr>
            <a:r>
              <a:rPr lang="en-AU" dirty="0"/>
              <a:t>AACo</a:t>
            </a:r>
          </a:p>
          <a:p>
            <a:pPr>
              <a:buFont typeface="Wingdings" panose="05000000000000000000" pitchFamily="2" charset="2"/>
              <a:buChar char="Ø"/>
            </a:pPr>
            <a:r>
              <a:rPr lang="en-AU" dirty="0"/>
              <a:t>JBS</a:t>
            </a:r>
          </a:p>
        </p:txBody>
      </p:sp>
    </p:spTree>
    <p:extLst>
      <p:ext uri="{BB962C8B-B14F-4D97-AF65-F5344CB8AC3E}">
        <p14:creationId xmlns:p14="http://schemas.microsoft.com/office/powerpoint/2010/main" val="34059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126F-8DF5-4056-A8EC-EA336DC77424}"/>
              </a:ext>
            </a:extLst>
          </p:cNvPr>
          <p:cNvSpPr>
            <a:spLocks noGrp="1"/>
          </p:cNvSpPr>
          <p:nvPr>
            <p:ph type="title"/>
          </p:nvPr>
        </p:nvSpPr>
        <p:spPr/>
        <p:txBody>
          <a:bodyPr/>
          <a:lstStyle/>
          <a:p>
            <a:r>
              <a:rPr lang="en-AU" dirty="0"/>
              <a:t>What’s coming</a:t>
            </a:r>
          </a:p>
        </p:txBody>
      </p:sp>
      <p:sp>
        <p:nvSpPr>
          <p:cNvPr id="3" name="Content Placeholder 2">
            <a:extLst>
              <a:ext uri="{FF2B5EF4-FFF2-40B4-BE49-F238E27FC236}">
                <a16:creationId xmlns:a16="http://schemas.microsoft.com/office/drawing/2014/main" id="{6B901A22-5856-4265-A6CD-B25337F09540}"/>
              </a:ext>
            </a:extLst>
          </p:cNvPr>
          <p:cNvSpPr>
            <a:spLocks noGrp="1"/>
          </p:cNvSpPr>
          <p:nvPr>
            <p:ph sz="half" idx="1"/>
          </p:nvPr>
        </p:nvSpPr>
        <p:spPr>
          <a:xfrm>
            <a:off x="838200" y="1825625"/>
            <a:ext cx="5181600" cy="4667250"/>
          </a:xfrm>
        </p:spPr>
        <p:txBody>
          <a:bodyPr>
            <a:normAutofit fontScale="55000" lnSpcReduction="20000"/>
          </a:bodyPr>
          <a:lstStyle/>
          <a:p>
            <a:r>
              <a:rPr lang="en-AU" sz="3600" b="1" dirty="0"/>
              <a:t>Macroalgae(Seaweed</a:t>
            </a:r>
            <a:r>
              <a:rPr lang="en-AU" sz="3600" dirty="0"/>
              <a:t>) Dictyota (brown) </a:t>
            </a:r>
            <a:r>
              <a:rPr lang="en-AU" sz="3600" b="1" dirty="0"/>
              <a:t>Asparagopsis (red</a:t>
            </a:r>
            <a:r>
              <a:rPr lang="en-AU" sz="3600" dirty="0"/>
              <a:t>) most promising however CO2 emissions from producing, harvesting, drying and transporting?</a:t>
            </a:r>
          </a:p>
          <a:p>
            <a:r>
              <a:rPr lang="en-AU" sz="3600" b="1" dirty="0"/>
              <a:t>Vaccines &amp; chemical inhibitors</a:t>
            </a:r>
            <a:r>
              <a:rPr lang="en-AU" sz="3600" dirty="0"/>
              <a:t> - early life programming–suppress the growth of methanogens but acceptable to consumers? </a:t>
            </a:r>
          </a:p>
          <a:p>
            <a:r>
              <a:rPr lang="en-AU" sz="3600" b="1" dirty="0"/>
              <a:t>Phytocompounds</a:t>
            </a:r>
            <a:r>
              <a:rPr lang="en-AU" sz="3600" dirty="0"/>
              <a:t> - essential oils, tannins, saponins, flavonoids and organosulphur compounds. Garlic most promising….tannins in legumes, also help parasites and N utilisation.</a:t>
            </a:r>
          </a:p>
          <a:p>
            <a:r>
              <a:rPr lang="en-AU" sz="3600" b="1" dirty="0"/>
              <a:t>Nutrition</a:t>
            </a:r>
            <a:r>
              <a:rPr lang="en-AU" sz="3600" dirty="0"/>
              <a:t> – lipids (fatty acids) and concentrates</a:t>
            </a:r>
          </a:p>
          <a:p>
            <a:r>
              <a:rPr lang="en-AU" sz="3600" b="1" dirty="0"/>
              <a:t>Alternative sinks </a:t>
            </a:r>
            <a:r>
              <a:rPr lang="en-AU" sz="3600" dirty="0"/>
              <a:t>such as Nitrates – animal and environmental issues around excess nitrate</a:t>
            </a:r>
          </a:p>
          <a:p>
            <a:r>
              <a:rPr lang="en-AU" sz="3600" b="1" dirty="0"/>
              <a:t>Combinations</a:t>
            </a:r>
            <a:r>
              <a:rPr lang="en-AU" sz="3600" dirty="0"/>
              <a:t> of strategies</a:t>
            </a:r>
          </a:p>
          <a:p>
            <a:endParaRPr lang="en-AU" dirty="0"/>
          </a:p>
        </p:txBody>
      </p:sp>
      <p:sp>
        <p:nvSpPr>
          <p:cNvPr id="4" name="Content Placeholder 3">
            <a:extLst>
              <a:ext uri="{FF2B5EF4-FFF2-40B4-BE49-F238E27FC236}">
                <a16:creationId xmlns:a16="http://schemas.microsoft.com/office/drawing/2014/main" id="{D361CC0D-7E72-43CC-9D69-3A513BC0C6B0}"/>
              </a:ext>
            </a:extLst>
          </p:cNvPr>
          <p:cNvSpPr>
            <a:spLocks noGrp="1"/>
          </p:cNvSpPr>
          <p:nvPr>
            <p:ph sz="half" idx="2"/>
          </p:nvPr>
        </p:nvSpPr>
        <p:spPr/>
        <p:txBody>
          <a:bodyPr>
            <a:normAutofit fontScale="55000" lnSpcReduction="20000"/>
          </a:bodyPr>
          <a:lstStyle/>
          <a:p>
            <a:endParaRPr lang="en-AU" dirty="0"/>
          </a:p>
          <a:p>
            <a:pPr marL="0" indent="0">
              <a:buNone/>
            </a:pPr>
            <a:endParaRPr lang="en-AU" dirty="0"/>
          </a:p>
        </p:txBody>
      </p:sp>
      <p:pic>
        <p:nvPicPr>
          <p:cNvPr id="5" name="Picture 4">
            <a:extLst>
              <a:ext uri="{FF2B5EF4-FFF2-40B4-BE49-F238E27FC236}">
                <a16:creationId xmlns:a16="http://schemas.microsoft.com/office/drawing/2014/main" id="{63E9BCCF-C5BC-4373-80A7-563BF49DD7FF}"/>
              </a:ext>
            </a:extLst>
          </p:cNvPr>
          <p:cNvPicPr>
            <a:picLocks noChangeAspect="1"/>
          </p:cNvPicPr>
          <p:nvPr/>
        </p:nvPicPr>
        <p:blipFill>
          <a:blip r:embed="rId3"/>
          <a:stretch>
            <a:fillRect/>
          </a:stretch>
        </p:blipFill>
        <p:spPr>
          <a:xfrm>
            <a:off x="6363445" y="4159302"/>
            <a:ext cx="5035732" cy="2645893"/>
          </a:xfrm>
          <a:prstGeom prst="rect">
            <a:avLst/>
          </a:prstGeom>
        </p:spPr>
      </p:pic>
      <p:pic>
        <p:nvPicPr>
          <p:cNvPr id="6" name="Picture 5">
            <a:extLst>
              <a:ext uri="{FF2B5EF4-FFF2-40B4-BE49-F238E27FC236}">
                <a16:creationId xmlns:a16="http://schemas.microsoft.com/office/drawing/2014/main" id="{D8BD719F-E083-4575-A9AD-DE7CB8182140}"/>
              </a:ext>
            </a:extLst>
          </p:cNvPr>
          <p:cNvPicPr>
            <a:picLocks noChangeAspect="1"/>
          </p:cNvPicPr>
          <p:nvPr/>
        </p:nvPicPr>
        <p:blipFill>
          <a:blip r:embed="rId4"/>
          <a:stretch>
            <a:fillRect/>
          </a:stretch>
        </p:blipFill>
        <p:spPr>
          <a:xfrm>
            <a:off x="6363445" y="792294"/>
            <a:ext cx="4765766" cy="2680743"/>
          </a:xfrm>
          <a:prstGeom prst="rect">
            <a:avLst/>
          </a:prstGeom>
        </p:spPr>
      </p:pic>
      <p:pic>
        <p:nvPicPr>
          <p:cNvPr id="7" name="Picture 6">
            <a:extLst>
              <a:ext uri="{FF2B5EF4-FFF2-40B4-BE49-F238E27FC236}">
                <a16:creationId xmlns:a16="http://schemas.microsoft.com/office/drawing/2014/main" id="{7C1E1FC0-8F29-495E-AD34-22CBB4F9AA92}"/>
              </a:ext>
            </a:extLst>
          </p:cNvPr>
          <p:cNvPicPr>
            <a:picLocks noChangeAspect="1"/>
          </p:cNvPicPr>
          <p:nvPr/>
        </p:nvPicPr>
        <p:blipFill>
          <a:blip r:embed="rId5"/>
          <a:stretch>
            <a:fillRect/>
          </a:stretch>
        </p:blipFill>
        <p:spPr>
          <a:xfrm>
            <a:off x="9051758" y="2411257"/>
            <a:ext cx="2857500" cy="2143125"/>
          </a:xfrm>
          <a:prstGeom prst="rect">
            <a:avLst/>
          </a:prstGeom>
        </p:spPr>
      </p:pic>
    </p:spTree>
    <p:extLst>
      <p:ext uri="{BB962C8B-B14F-4D97-AF65-F5344CB8AC3E}">
        <p14:creationId xmlns:p14="http://schemas.microsoft.com/office/powerpoint/2010/main" val="343870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126F-8DF5-4056-A8EC-EA336DC77424}"/>
              </a:ext>
            </a:extLst>
          </p:cNvPr>
          <p:cNvSpPr>
            <a:spLocks noGrp="1"/>
          </p:cNvSpPr>
          <p:nvPr>
            <p:ph type="title"/>
          </p:nvPr>
        </p:nvSpPr>
        <p:spPr/>
        <p:txBody>
          <a:bodyPr/>
          <a:lstStyle/>
          <a:p>
            <a:r>
              <a:rPr lang="en-AU" dirty="0"/>
              <a:t>What the farmer can do now about methane?</a:t>
            </a:r>
          </a:p>
        </p:txBody>
      </p:sp>
      <p:sp>
        <p:nvSpPr>
          <p:cNvPr id="3" name="Content Placeholder 2">
            <a:extLst>
              <a:ext uri="{FF2B5EF4-FFF2-40B4-BE49-F238E27FC236}">
                <a16:creationId xmlns:a16="http://schemas.microsoft.com/office/drawing/2014/main" id="{6B901A22-5856-4265-A6CD-B25337F09540}"/>
              </a:ext>
            </a:extLst>
          </p:cNvPr>
          <p:cNvSpPr>
            <a:spLocks noGrp="1"/>
          </p:cNvSpPr>
          <p:nvPr>
            <p:ph sz="half" idx="1"/>
          </p:nvPr>
        </p:nvSpPr>
        <p:spPr/>
        <p:txBody>
          <a:bodyPr>
            <a:normAutofit fontScale="70000" lnSpcReduction="20000"/>
          </a:bodyPr>
          <a:lstStyle/>
          <a:p>
            <a:pPr>
              <a:buFont typeface="Wingdings" panose="05000000000000000000" pitchFamily="2" charset="2"/>
              <a:buChar char="ü"/>
            </a:pPr>
            <a:r>
              <a:rPr lang="en-AU" dirty="0"/>
              <a:t>Measure your emissions – can’t mitigate what you don’t know you emitting!</a:t>
            </a:r>
          </a:p>
          <a:p>
            <a:pPr>
              <a:buFont typeface="Wingdings" panose="05000000000000000000" pitchFamily="2" charset="2"/>
              <a:buChar char="ü"/>
            </a:pPr>
            <a:endParaRPr lang="en-AU" dirty="0"/>
          </a:p>
          <a:p>
            <a:pPr>
              <a:buFont typeface="Wingdings" panose="05000000000000000000" pitchFamily="2" charset="2"/>
              <a:buChar char="ü"/>
            </a:pPr>
            <a:r>
              <a:rPr lang="en-AU" dirty="0"/>
              <a:t>Increasing production efficiency, replacing aged stock with young for efficiency. Fewer animals, turned off more quickly, less feed for a given amount of product</a:t>
            </a:r>
          </a:p>
          <a:p>
            <a:pPr>
              <a:buFont typeface="Wingdings" panose="05000000000000000000" pitchFamily="2" charset="2"/>
              <a:buChar char="ü"/>
            </a:pPr>
            <a:r>
              <a:rPr lang="en-AU" dirty="0"/>
              <a:t>Animal breeding and genetics based on feed conversion and efficiency</a:t>
            </a:r>
          </a:p>
          <a:p>
            <a:pPr>
              <a:buFont typeface="Wingdings" panose="05000000000000000000" pitchFamily="2" charset="2"/>
              <a:buChar char="ü"/>
            </a:pPr>
            <a:r>
              <a:rPr lang="en-AU" dirty="0"/>
              <a:t>Mixed legume based pastures –  biodiversity makes sense</a:t>
            </a:r>
          </a:p>
          <a:p>
            <a:pPr>
              <a:buFont typeface="Wingdings" panose="05000000000000000000" pitchFamily="2" charset="2"/>
              <a:buChar char="ü"/>
            </a:pPr>
            <a:r>
              <a:rPr lang="en-AU" dirty="0"/>
              <a:t>Plant trees</a:t>
            </a:r>
          </a:p>
          <a:p>
            <a:pPr>
              <a:buFont typeface="Wingdings" panose="05000000000000000000" pitchFamily="2" charset="2"/>
              <a:buChar char="ü"/>
            </a:pPr>
            <a:r>
              <a:rPr lang="en-AU" dirty="0"/>
              <a:t>Holistic grazing systems reduce the use of synthetic fertilisers by more effective use of nitrogen-fixing plants and manure through animal impact</a:t>
            </a:r>
          </a:p>
          <a:p>
            <a:endParaRPr lang="en-AU" dirty="0"/>
          </a:p>
        </p:txBody>
      </p:sp>
      <p:pic>
        <p:nvPicPr>
          <p:cNvPr id="5" name="Content Placeholder 4">
            <a:extLst>
              <a:ext uri="{FF2B5EF4-FFF2-40B4-BE49-F238E27FC236}">
                <a16:creationId xmlns:a16="http://schemas.microsoft.com/office/drawing/2014/main" id="{FEE09E9E-7361-4F7A-87AF-2906E884499E}"/>
              </a:ext>
            </a:extLst>
          </p:cNvPr>
          <p:cNvPicPr>
            <a:picLocks noGrp="1" noChangeAspect="1"/>
          </p:cNvPicPr>
          <p:nvPr>
            <p:ph sz="half" idx="2"/>
          </p:nvPr>
        </p:nvPicPr>
        <p:blipFill>
          <a:blip r:embed="rId3"/>
          <a:stretch>
            <a:fillRect/>
          </a:stretch>
        </p:blipFill>
        <p:spPr>
          <a:xfrm>
            <a:off x="6583381" y="1825625"/>
            <a:ext cx="4351338" cy="4351338"/>
          </a:xfrm>
          <a:prstGeom prst="rect">
            <a:avLst/>
          </a:prstGeom>
        </p:spPr>
      </p:pic>
    </p:spTree>
    <p:extLst>
      <p:ext uri="{BB962C8B-B14F-4D97-AF65-F5344CB8AC3E}">
        <p14:creationId xmlns:p14="http://schemas.microsoft.com/office/powerpoint/2010/main" val="2741467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126F-8DF5-4056-A8EC-EA336DC77424}"/>
              </a:ext>
            </a:extLst>
          </p:cNvPr>
          <p:cNvSpPr>
            <a:spLocks noGrp="1"/>
          </p:cNvSpPr>
          <p:nvPr>
            <p:ph type="title"/>
          </p:nvPr>
        </p:nvSpPr>
        <p:spPr/>
        <p:txBody>
          <a:bodyPr/>
          <a:lstStyle/>
          <a:p>
            <a:r>
              <a:rPr lang="en-AU" dirty="0"/>
              <a:t>What else can farmers do to build Natural Capital ?</a:t>
            </a:r>
          </a:p>
        </p:txBody>
      </p:sp>
      <p:pic>
        <p:nvPicPr>
          <p:cNvPr id="5" name="Content Placeholder 4">
            <a:extLst>
              <a:ext uri="{FF2B5EF4-FFF2-40B4-BE49-F238E27FC236}">
                <a16:creationId xmlns:a16="http://schemas.microsoft.com/office/drawing/2014/main" id="{4FBEF1D3-87CC-4514-AA44-937BCAAEEDB9}"/>
              </a:ext>
            </a:extLst>
          </p:cNvPr>
          <p:cNvPicPr>
            <a:picLocks noGrp="1" noChangeAspect="1"/>
          </p:cNvPicPr>
          <p:nvPr>
            <p:ph sz="half" idx="1"/>
          </p:nvPr>
        </p:nvPicPr>
        <p:blipFill>
          <a:blip r:embed="rId3"/>
          <a:stretch>
            <a:fillRect/>
          </a:stretch>
        </p:blipFill>
        <p:spPr>
          <a:xfrm>
            <a:off x="741947" y="2093495"/>
            <a:ext cx="5181600" cy="3481962"/>
          </a:xfrm>
          <a:prstGeom prst="rect">
            <a:avLst/>
          </a:prstGeom>
        </p:spPr>
      </p:pic>
      <p:sp>
        <p:nvSpPr>
          <p:cNvPr id="4" name="Content Placeholder 3">
            <a:extLst>
              <a:ext uri="{FF2B5EF4-FFF2-40B4-BE49-F238E27FC236}">
                <a16:creationId xmlns:a16="http://schemas.microsoft.com/office/drawing/2014/main" id="{D361CC0D-7E72-43CC-9D69-3A513BC0C6B0}"/>
              </a:ext>
            </a:extLst>
          </p:cNvPr>
          <p:cNvSpPr>
            <a:spLocks noGrp="1"/>
          </p:cNvSpPr>
          <p:nvPr>
            <p:ph sz="half" idx="2"/>
          </p:nvPr>
        </p:nvSpPr>
        <p:spPr>
          <a:xfrm>
            <a:off x="6172200" y="1825625"/>
            <a:ext cx="5181600" cy="4351338"/>
          </a:xfrm>
        </p:spPr>
        <p:txBody>
          <a:bodyPr>
            <a:normAutofit fontScale="55000" lnSpcReduction="20000"/>
          </a:bodyPr>
          <a:lstStyle/>
          <a:p>
            <a:pPr>
              <a:buFont typeface="Wingdings" panose="05000000000000000000" pitchFamily="2" charset="2"/>
              <a:buChar char="ü"/>
            </a:pPr>
            <a:r>
              <a:rPr lang="en-AU" b="1" dirty="0"/>
              <a:t>Sequester carbon, because you can!</a:t>
            </a:r>
          </a:p>
          <a:p>
            <a:pPr marL="0" indent="0">
              <a:buNone/>
            </a:pPr>
            <a:r>
              <a:rPr lang="en-AU" dirty="0"/>
              <a:t>Become carbon neutral by:</a:t>
            </a:r>
          </a:p>
          <a:p>
            <a:r>
              <a:rPr lang="en-AU" dirty="0"/>
              <a:t>Planting trees</a:t>
            </a:r>
          </a:p>
          <a:p>
            <a:r>
              <a:rPr lang="en-AU" dirty="0"/>
              <a:t>Soil carbon </a:t>
            </a:r>
          </a:p>
          <a:p>
            <a:endParaRPr lang="en-AU" dirty="0"/>
          </a:p>
          <a:p>
            <a:pPr>
              <a:buFont typeface="Wingdings" panose="05000000000000000000" pitchFamily="2" charset="2"/>
              <a:buChar char="ü"/>
            </a:pPr>
            <a:r>
              <a:rPr lang="en-AU" b="1" dirty="0"/>
              <a:t>Get paid for looking after your natural capital </a:t>
            </a:r>
          </a:p>
          <a:p>
            <a:pPr marL="0" indent="0">
              <a:buNone/>
            </a:pPr>
            <a:endParaRPr lang="en-AU" dirty="0"/>
          </a:p>
          <a:p>
            <a:pPr marL="0" indent="0">
              <a:buNone/>
            </a:pPr>
            <a:r>
              <a:rPr lang="en-AU" b="1" dirty="0"/>
              <a:t>Focus on:</a:t>
            </a:r>
          </a:p>
          <a:p>
            <a:r>
              <a:rPr lang="en-AU" dirty="0"/>
              <a:t>Carbon sequestration,</a:t>
            </a:r>
          </a:p>
          <a:p>
            <a:r>
              <a:rPr lang="en-AU" dirty="0"/>
              <a:t>Abatement,</a:t>
            </a:r>
          </a:p>
          <a:p>
            <a:r>
              <a:rPr lang="en-AU" dirty="0"/>
              <a:t>Biodiversity,</a:t>
            </a:r>
          </a:p>
          <a:p>
            <a:r>
              <a:rPr lang="en-AU" dirty="0"/>
              <a:t>Water quality,</a:t>
            </a:r>
          </a:p>
          <a:p>
            <a:r>
              <a:rPr lang="en-AU" dirty="0"/>
              <a:t>Animal health</a:t>
            </a:r>
          </a:p>
          <a:p>
            <a:pPr marL="0" indent="0">
              <a:buNone/>
            </a:pPr>
            <a:r>
              <a:rPr lang="en-AU" b="1" dirty="0"/>
              <a:t>How: </a:t>
            </a:r>
          </a:p>
          <a:p>
            <a:pPr>
              <a:buFont typeface="Wingdings" panose="05000000000000000000" pitchFamily="2" charset="2"/>
              <a:buChar char="ü"/>
            </a:pPr>
            <a:r>
              <a:rPr lang="en-AU" dirty="0"/>
              <a:t>Adopting Regenerative Agriculture Practices</a:t>
            </a:r>
          </a:p>
          <a:p>
            <a:endParaRPr lang="en-AU" dirty="0"/>
          </a:p>
        </p:txBody>
      </p:sp>
    </p:spTree>
    <p:extLst>
      <p:ext uri="{BB962C8B-B14F-4D97-AF65-F5344CB8AC3E}">
        <p14:creationId xmlns:p14="http://schemas.microsoft.com/office/powerpoint/2010/main" val="73037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B45B25-0305-4FBA-A97C-044044493BDC}"/>
              </a:ext>
            </a:extLst>
          </p:cNvPr>
          <p:cNvPicPr>
            <a:picLocks noChangeAspect="1"/>
          </p:cNvPicPr>
          <p:nvPr/>
        </p:nvPicPr>
        <p:blipFill>
          <a:blip r:embed="rId2"/>
          <a:stretch>
            <a:fillRect/>
          </a:stretch>
        </p:blipFill>
        <p:spPr>
          <a:xfrm>
            <a:off x="0" y="88304"/>
            <a:ext cx="12192000" cy="6681392"/>
          </a:xfrm>
          <a:prstGeom prst="rect">
            <a:avLst/>
          </a:prstGeom>
        </p:spPr>
      </p:pic>
    </p:spTree>
    <p:extLst>
      <p:ext uri="{BB962C8B-B14F-4D97-AF65-F5344CB8AC3E}">
        <p14:creationId xmlns:p14="http://schemas.microsoft.com/office/powerpoint/2010/main" val="2116045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7011" y="907605"/>
            <a:ext cx="9897978" cy="5654881"/>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AU" sz="4000" b="1" i="0" u="none" strike="noStrike" kern="1200" cap="none" spc="0" normalizeH="0" baseline="0" noProof="0" dirty="0">
                <a:ln>
                  <a:noFill/>
                </a:ln>
                <a:solidFill>
                  <a:srgbClr val="007298"/>
                </a:solidFill>
                <a:effectLst/>
                <a:uLnTx/>
                <a:uFillTx/>
                <a:latin typeface="Roboto Black" panose="02000000000000000000" pitchFamily="2" charset="0"/>
                <a:ea typeface="Roboto Black" panose="02000000000000000000" pitchFamily="2" charset="0"/>
                <a:cs typeface="+mn-cs"/>
              </a:rPr>
              <a:t>What won’t build Natural Capital!</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Paddocks of bare soil/lack of ground cover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Monocrops/lack of biodiversity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Spraying out paddocks prior to sowing new pastures or crops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Set stocking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Overuse of synthetic chemicals, fertilisers and pesticides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Over tillage/disturbance of soil</a:t>
            </a:r>
            <a:endParaRPr kumimoji="0" lang="en-US"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Gordon 2020</a:t>
            </a:r>
            <a:endParaRPr kumimoji="0" lang="en-AU" sz="24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2845531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182880" y="470262"/>
            <a:ext cx="9704695" cy="1946366"/>
          </a:xfrm>
        </p:spPr>
        <p:txBody>
          <a:bodyPr>
            <a:normAutofit/>
          </a:bodyPr>
          <a:lstStyle/>
          <a:p>
            <a:br>
              <a:rPr lang="en-US" dirty="0"/>
            </a:br>
            <a:endParaRPr lang="en-AU" dirty="0"/>
          </a:p>
        </p:txBody>
      </p:sp>
      <p:sp>
        <p:nvSpPr>
          <p:cNvPr id="3" name="Text Placeholder 2"/>
          <p:cNvSpPr>
            <a:spLocks noGrp="1"/>
          </p:cNvSpPr>
          <p:nvPr>
            <p:ph type="body" sz="quarter" idx="20"/>
          </p:nvPr>
        </p:nvSpPr>
        <p:spPr>
          <a:xfrm flipH="1">
            <a:off x="9440215" y="877911"/>
            <a:ext cx="77272" cy="100883"/>
          </a:xfrm>
        </p:spPr>
        <p:txBody>
          <a:bodyPr>
            <a:normAutofit fontScale="25000" lnSpcReduction="20000"/>
          </a:bodyPr>
          <a:lstStyle/>
          <a:p>
            <a:endParaRPr lang="en-AU" dirty="0"/>
          </a:p>
        </p:txBody>
      </p:sp>
      <p:sp>
        <p:nvSpPr>
          <p:cNvPr id="5" name="Text Placeholder 4"/>
          <p:cNvSpPr>
            <a:spLocks noGrp="1"/>
          </p:cNvSpPr>
          <p:nvPr>
            <p:ph type="body" sz="quarter" idx="22"/>
          </p:nvPr>
        </p:nvSpPr>
        <p:spPr>
          <a:xfrm>
            <a:off x="182880" y="1658983"/>
            <a:ext cx="11273246" cy="3984172"/>
          </a:xfrm>
        </p:spPr>
        <p:txBody>
          <a:bodyPr>
            <a:normAutofit/>
          </a:bodyPr>
          <a:lstStyle/>
          <a:p>
            <a:pPr marL="0" indent="0">
              <a:lnSpc>
                <a:spcPct val="150000"/>
              </a:lnSpc>
              <a:buNone/>
            </a:pPr>
            <a:endParaRPr lang="en-US" sz="20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42" y="5300394"/>
            <a:ext cx="7920508" cy="1405543"/>
          </a:xfrm>
          <a:prstGeom prst="rect">
            <a:avLst/>
          </a:prstGeom>
        </p:spPr>
      </p:pic>
      <p:sp>
        <p:nvSpPr>
          <p:cNvPr id="7" name="Text Placeholder 6"/>
          <p:cNvSpPr>
            <a:spLocks noGrp="1"/>
          </p:cNvSpPr>
          <p:nvPr>
            <p:ph type="body" sz="quarter" idx="21"/>
          </p:nvPr>
        </p:nvSpPr>
        <p:spPr>
          <a:xfrm flipH="1" flipV="1">
            <a:off x="11974514" y="6365575"/>
            <a:ext cx="80111" cy="45719"/>
          </a:xfrm>
        </p:spPr>
        <p:txBody>
          <a:bodyPr>
            <a:normAutofit fontScale="25000" lnSpcReduction="20000"/>
          </a:bodyPr>
          <a:lstStyle/>
          <a:p>
            <a:endParaRPr lang="en-AU"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 y="1658983"/>
            <a:ext cx="6621827" cy="3785478"/>
          </a:xfrm>
          <a:prstGeom prst="rect">
            <a:avLst/>
          </a:prstGeom>
        </p:spPr>
      </p:pic>
      <p:pic>
        <p:nvPicPr>
          <p:cNvPr id="9" name="Picture 8"/>
          <p:cNvPicPr>
            <a:picLocks noChangeAspect="1"/>
          </p:cNvPicPr>
          <p:nvPr/>
        </p:nvPicPr>
        <p:blipFill>
          <a:blip r:embed="rId5"/>
          <a:stretch>
            <a:fillRect/>
          </a:stretch>
        </p:blipFill>
        <p:spPr>
          <a:xfrm>
            <a:off x="6909176" y="1658983"/>
            <a:ext cx="5194235" cy="3785478"/>
          </a:xfrm>
          <a:prstGeom prst="rect">
            <a:avLst/>
          </a:prstGeom>
        </p:spPr>
      </p:pic>
    </p:spTree>
    <p:extLst>
      <p:ext uri="{BB962C8B-B14F-4D97-AF65-F5344CB8AC3E}">
        <p14:creationId xmlns:p14="http://schemas.microsoft.com/office/powerpoint/2010/main" val="1723300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A3307-872E-4673-8B45-9E39FE958668}"/>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91358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825B-7EE2-454B-B2A0-8DFF4D0E0659}"/>
              </a:ext>
            </a:extLst>
          </p:cNvPr>
          <p:cNvSpPr>
            <a:spLocks noGrp="1"/>
          </p:cNvSpPr>
          <p:nvPr>
            <p:ph type="title"/>
          </p:nvPr>
        </p:nvSpPr>
        <p:spPr/>
        <p:txBody>
          <a:bodyPr/>
          <a:lstStyle/>
          <a:p>
            <a:r>
              <a:rPr lang="en-AU" dirty="0"/>
              <a:t>From drought to fires…..</a:t>
            </a:r>
          </a:p>
        </p:txBody>
      </p:sp>
      <p:pic>
        <p:nvPicPr>
          <p:cNvPr id="4" name="Picture 3">
            <a:extLst>
              <a:ext uri="{FF2B5EF4-FFF2-40B4-BE49-F238E27FC236}">
                <a16:creationId xmlns:a16="http://schemas.microsoft.com/office/drawing/2014/main" id="{62150DC4-76B7-4547-A360-C0354D999032}"/>
              </a:ext>
            </a:extLst>
          </p:cNvPr>
          <p:cNvPicPr>
            <a:picLocks noChangeAspect="1"/>
          </p:cNvPicPr>
          <p:nvPr/>
        </p:nvPicPr>
        <p:blipFill>
          <a:blip r:embed="rId3"/>
          <a:stretch>
            <a:fillRect/>
          </a:stretch>
        </p:blipFill>
        <p:spPr>
          <a:xfrm>
            <a:off x="265551" y="1493351"/>
            <a:ext cx="5163760" cy="3871296"/>
          </a:xfrm>
          <a:prstGeom prst="rect">
            <a:avLst/>
          </a:prstGeom>
        </p:spPr>
      </p:pic>
      <p:pic>
        <p:nvPicPr>
          <p:cNvPr id="5" name="Picture 4">
            <a:extLst>
              <a:ext uri="{FF2B5EF4-FFF2-40B4-BE49-F238E27FC236}">
                <a16:creationId xmlns:a16="http://schemas.microsoft.com/office/drawing/2014/main" id="{FFB2D034-5A51-48E9-A5E2-0B25C6154B6E}"/>
              </a:ext>
            </a:extLst>
          </p:cNvPr>
          <p:cNvPicPr>
            <a:picLocks noChangeAspect="1"/>
          </p:cNvPicPr>
          <p:nvPr/>
        </p:nvPicPr>
        <p:blipFill>
          <a:blip r:embed="rId4"/>
          <a:stretch>
            <a:fillRect/>
          </a:stretch>
        </p:blipFill>
        <p:spPr>
          <a:xfrm>
            <a:off x="6426973" y="2535426"/>
            <a:ext cx="5596613" cy="4194412"/>
          </a:xfrm>
          <a:prstGeom prst="rect">
            <a:avLst/>
          </a:prstGeom>
        </p:spPr>
      </p:pic>
      <p:pic>
        <p:nvPicPr>
          <p:cNvPr id="3" name="Picture 2">
            <a:extLst>
              <a:ext uri="{FF2B5EF4-FFF2-40B4-BE49-F238E27FC236}">
                <a16:creationId xmlns:a16="http://schemas.microsoft.com/office/drawing/2014/main" id="{873DA5F6-982B-455F-BA33-4CB80B13C816}"/>
              </a:ext>
            </a:extLst>
          </p:cNvPr>
          <p:cNvPicPr>
            <a:picLocks noChangeAspect="1"/>
          </p:cNvPicPr>
          <p:nvPr/>
        </p:nvPicPr>
        <p:blipFill>
          <a:blip r:embed="rId5"/>
          <a:stretch>
            <a:fillRect/>
          </a:stretch>
        </p:blipFill>
        <p:spPr>
          <a:xfrm>
            <a:off x="3915709" y="1798320"/>
            <a:ext cx="3698638" cy="4931518"/>
          </a:xfrm>
          <a:prstGeom prst="rect">
            <a:avLst/>
          </a:prstGeom>
        </p:spPr>
      </p:pic>
      <p:pic>
        <p:nvPicPr>
          <p:cNvPr id="6" name="Picture 5">
            <a:extLst>
              <a:ext uri="{FF2B5EF4-FFF2-40B4-BE49-F238E27FC236}">
                <a16:creationId xmlns:a16="http://schemas.microsoft.com/office/drawing/2014/main" id="{13FBE029-18F2-44ED-B29B-488BBA174B8D}"/>
              </a:ext>
            </a:extLst>
          </p:cNvPr>
          <p:cNvPicPr>
            <a:picLocks noChangeAspect="1"/>
          </p:cNvPicPr>
          <p:nvPr/>
        </p:nvPicPr>
        <p:blipFill>
          <a:blip r:embed="rId6"/>
          <a:stretch>
            <a:fillRect/>
          </a:stretch>
        </p:blipFill>
        <p:spPr>
          <a:xfrm>
            <a:off x="7067614" y="450987"/>
            <a:ext cx="4023709" cy="2694666"/>
          </a:xfrm>
          <a:prstGeom prst="rect">
            <a:avLst/>
          </a:prstGeom>
        </p:spPr>
      </p:pic>
    </p:spTree>
    <p:extLst>
      <p:ext uri="{BB962C8B-B14F-4D97-AF65-F5344CB8AC3E}">
        <p14:creationId xmlns:p14="http://schemas.microsoft.com/office/powerpoint/2010/main" val="111889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CF31-1D6D-4A34-A662-B419AA5E3F50}"/>
              </a:ext>
            </a:extLst>
          </p:cNvPr>
          <p:cNvSpPr>
            <a:spLocks noGrp="1"/>
          </p:cNvSpPr>
          <p:nvPr>
            <p:ph type="title"/>
          </p:nvPr>
        </p:nvSpPr>
        <p:spPr/>
        <p:txBody>
          <a:bodyPr/>
          <a:lstStyle/>
          <a:p>
            <a:r>
              <a:rPr lang="en-AU" dirty="0"/>
              <a:t>To COVID-19, floods and landslides……</a:t>
            </a:r>
          </a:p>
        </p:txBody>
      </p:sp>
      <p:pic>
        <p:nvPicPr>
          <p:cNvPr id="6" name="Picture 5">
            <a:extLst>
              <a:ext uri="{FF2B5EF4-FFF2-40B4-BE49-F238E27FC236}">
                <a16:creationId xmlns:a16="http://schemas.microsoft.com/office/drawing/2014/main" id="{6E1A5A3B-EAC2-4449-ACC2-4D5084A60A5F}"/>
              </a:ext>
            </a:extLst>
          </p:cNvPr>
          <p:cNvPicPr>
            <a:picLocks noChangeAspect="1"/>
          </p:cNvPicPr>
          <p:nvPr/>
        </p:nvPicPr>
        <p:blipFill>
          <a:blip r:embed="rId3"/>
          <a:stretch>
            <a:fillRect/>
          </a:stretch>
        </p:blipFill>
        <p:spPr>
          <a:xfrm>
            <a:off x="5436755" y="2166620"/>
            <a:ext cx="5917045" cy="3644900"/>
          </a:xfrm>
          <a:prstGeom prst="rect">
            <a:avLst/>
          </a:prstGeom>
        </p:spPr>
      </p:pic>
      <p:pic>
        <p:nvPicPr>
          <p:cNvPr id="7" name="Picture 6">
            <a:extLst>
              <a:ext uri="{FF2B5EF4-FFF2-40B4-BE49-F238E27FC236}">
                <a16:creationId xmlns:a16="http://schemas.microsoft.com/office/drawing/2014/main" id="{F38FA95F-52D4-44F6-B602-25D647F8DF5C}"/>
              </a:ext>
            </a:extLst>
          </p:cNvPr>
          <p:cNvPicPr>
            <a:picLocks noChangeAspect="1"/>
          </p:cNvPicPr>
          <p:nvPr/>
        </p:nvPicPr>
        <p:blipFill>
          <a:blip r:embed="rId4"/>
          <a:stretch>
            <a:fillRect/>
          </a:stretch>
        </p:blipFill>
        <p:spPr>
          <a:xfrm>
            <a:off x="993529" y="1974532"/>
            <a:ext cx="1800225" cy="2543175"/>
          </a:xfrm>
          <a:prstGeom prst="rect">
            <a:avLst/>
          </a:prstGeom>
        </p:spPr>
      </p:pic>
      <p:sp>
        <p:nvSpPr>
          <p:cNvPr id="9" name="Content Placeholder 8">
            <a:extLst>
              <a:ext uri="{FF2B5EF4-FFF2-40B4-BE49-F238E27FC236}">
                <a16:creationId xmlns:a16="http://schemas.microsoft.com/office/drawing/2014/main" id="{934FF7EF-CFB8-463D-9FAB-595D1C6A53B5}"/>
              </a:ext>
            </a:extLst>
          </p:cNvPr>
          <p:cNvSpPr>
            <a:spLocks noGrp="1"/>
          </p:cNvSpPr>
          <p:nvPr>
            <p:ph idx="1"/>
          </p:nvPr>
        </p:nvSpPr>
        <p:spPr>
          <a:xfrm>
            <a:off x="838200" y="1302327"/>
            <a:ext cx="11049000" cy="5190547"/>
          </a:xfrm>
        </p:spPr>
        <p:txBody>
          <a:bodyPr/>
          <a:lstStyle/>
          <a:p>
            <a:endParaRPr lang="en-AU" dirty="0"/>
          </a:p>
        </p:txBody>
      </p:sp>
      <p:pic>
        <p:nvPicPr>
          <p:cNvPr id="3" name="Picture 2">
            <a:extLst>
              <a:ext uri="{FF2B5EF4-FFF2-40B4-BE49-F238E27FC236}">
                <a16:creationId xmlns:a16="http://schemas.microsoft.com/office/drawing/2014/main" id="{D3FD7C7A-91DA-4C62-97D4-EE2A686B711D}"/>
              </a:ext>
            </a:extLst>
          </p:cNvPr>
          <p:cNvPicPr>
            <a:picLocks noChangeAspect="1"/>
          </p:cNvPicPr>
          <p:nvPr/>
        </p:nvPicPr>
        <p:blipFill>
          <a:blip r:embed="rId5"/>
          <a:stretch>
            <a:fillRect/>
          </a:stretch>
        </p:blipFill>
        <p:spPr>
          <a:xfrm>
            <a:off x="838200" y="1302329"/>
            <a:ext cx="6320589" cy="3560268"/>
          </a:xfrm>
          <a:prstGeom prst="rect">
            <a:avLst/>
          </a:prstGeom>
        </p:spPr>
      </p:pic>
    </p:spTree>
    <p:extLst>
      <p:ext uri="{BB962C8B-B14F-4D97-AF65-F5344CB8AC3E}">
        <p14:creationId xmlns:p14="http://schemas.microsoft.com/office/powerpoint/2010/main" val="1216691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9BD7-6D91-4119-AE8E-F9D5AD378C79}"/>
              </a:ext>
            </a:extLst>
          </p:cNvPr>
          <p:cNvSpPr>
            <a:spLocks noGrp="1"/>
          </p:cNvSpPr>
          <p:nvPr>
            <p:ph type="title"/>
          </p:nvPr>
        </p:nvSpPr>
        <p:spPr/>
        <p:txBody>
          <a:bodyPr/>
          <a:lstStyle/>
          <a:p>
            <a:r>
              <a:rPr lang="en-AU" dirty="0"/>
              <a:t>Then there’s the mud!</a:t>
            </a:r>
          </a:p>
        </p:txBody>
      </p:sp>
      <p:pic>
        <p:nvPicPr>
          <p:cNvPr id="3" name="Picture 2">
            <a:extLst>
              <a:ext uri="{FF2B5EF4-FFF2-40B4-BE49-F238E27FC236}">
                <a16:creationId xmlns:a16="http://schemas.microsoft.com/office/drawing/2014/main" id="{88C8A8F1-1B9E-4B15-8FDD-F1DCB8A45B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83359" y="976318"/>
            <a:ext cx="6540486" cy="4905364"/>
          </a:xfrm>
          <a:prstGeom prst="rect">
            <a:avLst/>
          </a:prstGeom>
        </p:spPr>
      </p:pic>
      <p:pic>
        <p:nvPicPr>
          <p:cNvPr id="6" name="Picture 5">
            <a:extLst>
              <a:ext uri="{FF2B5EF4-FFF2-40B4-BE49-F238E27FC236}">
                <a16:creationId xmlns:a16="http://schemas.microsoft.com/office/drawing/2014/main" id="{D8B3FFA2-AE7E-494A-A988-19EDAA77CA46}"/>
              </a:ext>
            </a:extLst>
          </p:cNvPr>
          <p:cNvPicPr>
            <a:picLocks noChangeAspect="1"/>
          </p:cNvPicPr>
          <p:nvPr/>
        </p:nvPicPr>
        <p:blipFill>
          <a:blip r:embed="rId4"/>
          <a:stretch>
            <a:fillRect/>
          </a:stretch>
        </p:blipFill>
        <p:spPr>
          <a:xfrm>
            <a:off x="257770" y="3446773"/>
            <a:ext cx="4905364" cy="3252470"/>
          </a:xfrm>
          <a:prstGeom prst="rect">
            <a:avLst/>
          </a:prstGeom>
        </p:spPr>
      </p:pic>
      <p:pic>
        <p:nvPicPr>
          <p:cNvPr id="4" name="Picture 3">
            <a:extLst>
              <a:ext uri="{FF2B5EF4-FFF2-40B4-BE49-F238E27FC236}">
                <a16:creationId xmlns:a16="http://schemas.microsoft.com/office/drawing/2014/main" id="{64A83765-6DD2-410B-94E5-3C8B026BF06F}"/>
              </a:ext>
            </a:extLst>
          </p:cNvPr>
          <p:cNvPicPr>
            <a:picLocks noChangeAspect="1"/>
          </p:cNvPicPr>
          <p:nvPr/>
        </p:nvPicPr>
        <p:blipFill>
          <a:blip r:embed="rId5"/>
          <a:stretch>
            <a:fillRect/>
          </a:stretch>
        </p:blipFill>
        <p:spPr>
          <a:xfrm>
            <a:off x="3339447" y="1734308"/>
            <a:ext cx="4449200" cy="3116317"/>
          </a:xfrm>
          <a:prstGeom prst="rect">
            <a:avLst/>
          </a:prstGeom>
        </p:spPr>
      </p:pic>
    </p:spTree>
    <p:extLst>
      <p:ext uri="{BB962C8B-B14F-4D97-AF65-F5344CB8AC3E}">
        <p14:creationId xmlns:p14="http://schemas.microsoft.com/office/powerpoint/2010/main" val="1541567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Integrating Enterprises</a:t>
            </a:r>
            <a:endParaRPr lang="en-AU" dirty="0"/>
          </a:p>
        </p:txBody>
      </p:sp>
      <p:pic>
        <p:nvPicPr>
          <p:cNvPr id="9" name="Picture 8">
            <a:extLst>
              <a:ext uri="{FF2B5EF4-FFF2-40B4-BE49-F238E27FC236}">
                <a16:creationId xmlns:a16="http://schemas.microsoft.com/office/drawing/2014/main" id="{0CBEF1CE-7900-45AE-A438-FC50EEBFB358}"/>
              </a:ext>
            </a:extLst>
          </p:cNvPr>
          <p:cNvPicPr>
            <a:picLocks noChangeAspect="1"/>
          </p:cNvPicPr>
          <p:nvPr/>
        </p:nvPicPr>
        <p:blipFill>
          <a:blip r:embed="rId2"/>
          <a:stretch>
            <a:fillRect/>
          </a:stretch>
        </p:blipFill>
        <p:spPr>
          <a:xfrm>
            <a:off x="7007948" y="300918"/>
            <a:ext cx="4904490" cy="3621857"/>
          </a:xfrm>
          <a:prstGeom prst="rect">
            <a:avLst/>
          </a:prstGeom>
        </p:spPr>
      </p:pic>
      <p:pic>
        <p:nvPicPr>
          <p:cNvPr id="4" name="Picture 3">
            <a:extLst>
              <a:ext uri="{FF2B5EF4-FFF2-40B4-BE49-F238E27FC236}">
                <a16:creationId xmlns:a16="http://schemas.microsoft.com/office/drawing/2014/main" id="{8B1B9DB6-F4E9-4DC1-A89E-BAF7A27FC954}"/>
              </a:ext>
            </a:extLst>
          </p:cNvPr>
          <p:cNvPicPr>
            <a:picLocks noChangeAspect="1"/>
          </p:cNvPicPr>
          <p:nvPr/>
        </p:nvPicPr>
        <p:blipFill>
          <a:blip r:embed="rId3"/>
          <a:stretch>
            <a:fillRect/>
          </a:stretch>
        </p:blipFill>
        <p:spPr>
          <a:xfrm>
            <a:off x="47065" y="4427600"/>
            <a:ext cx="4724400" cy="2430400"/>
          </a:xfrm>
          <a:prstGeom prst="rect">
            <a:avLst/>
          </a:prstGeom>
        </p:spPr>
      </p:pic>
      <p:pic>
        <p:nvPicPr>
          <p:cNvPr id="5" name="Picture 4">
            <a:extLst>
              <a:ext uri="{FF2B5EF4-FFF2-40B4-BE49-F238E27FC236}">
                <a16:creationId xmlns:a16="http://schemas.microsoft.com/office/drawing/2014/main" id="{5786B87F-341D-4990-9B73-46BADCE6F7C0}"/>
              </a:ext>
            </a:extLst>
          </p:cNvPr>
          <p:cNvPicPr>
            <a:picLocks noChangeAspect="1"/>
          </p:cNvPicPr>
          <p:nvPr/>
        </p:nvPicPr>
        <p:blipFill>
          <a:blip r:embed="rId4"/>
          <a:stretch>
            <a:fillRect/>
          </a:stretch>
        </p:blipFill>
        <p:spPr>
          <a:xfrm>
            <a:off x="9460193" y="3905547"/>
            <a:ext cx="2036373" cy="914642"/>
          </a:xfrm>
          <a:prstGeom prst="rect">
            <a:avLst/>
          </a:prstGeom>
        </p:spPr>
      </p:pic>
      <p:pic>
        <p:nvPicPr>
          <p:cNvPr id="10" name="Picture 9">
            <a:extLst>
              <a:ext uri="{FF2B5EF4-FFF2-40B4-BE49-F238E27FC236}">
                <a16:creationId xmlns:a16="http://schemas.microsoft.com/office/drawing/2014/main" id="{5CAEA669-D81B-48A5-BA39-A990189D957B}"/>
              </a:ext>
            </a:extLst>
          </p:cNvPr>
          <p:cNvPicPr>
            <a:picLocks noChangeAspect="1"/>
          </p:cNvPicPr>
          <p:nvPr/>
        </p:nvPicPr>
        <p:blipFill>
          <a:blip r:embed="rId5"/>
          <a:stretch>
            <a:fillRect/>
          </a:stretch>
        </p:blipFill>
        <p:spPr>
          <a:xfrm>
            <a:off x="9276820" y="4916362"/>
            <a:ext cx="2915179" cy="1941509"/>
          </a:xfrm>
          <a:prstGeom prst="rect">
            <a:avLst/>
          </a:prstGeom>
        </p:spPr>
      </p:pic>
      <p:pic>
        <p:nvPicPr>
          <p:cNvPr id="11" name="Picture 10">
            <a:extLst>
              <a:ext uri="{FF2B5EF4-FFF2-40B4-BE49-F238E27FC236}">
                <a16:creationId xmlns:a16="http://schemas.microsoft.com/office/drawing/2014/main" id="{9EF9B46A-3F7E-47E3-A2B6-DF90A5954162}"/>
              </a:ext>
            </a:extLst>
          </p:cNvPr>
          <p:cNvPicPr>
            <a:picLocks noChangeAspect="1"/>
          </p:cNvPicPr>
          <p:nvPr/>
        </p:nvPicPr>
        <p:blipFill>
          <a:blip r:embed="rId6"/>
          <a:stretch>
            <a:fillRect/>
          </a:stretch>
        </p:blipFill>
        <p:spPr>
          <a:xfrm>
            <a:off x="4952258" y="4098250"/>
            <a:ext cx="4143769" cy="2759750"/>
          </a:xfrm>
          <a:prstGeom prst="rect">
            <a:avLst/>
          </a:prstGeom>
        </p:spPr>
      </p:pic>
      <p:pic>
        <p:nvPicPr>
          <p:cNvPr id="8" name="Picture 7">
            <a:extLst>
              <a:ext uri="{FF2B5EF4-FFF2-40B4-BE49-F238E27FC236}">
                <a16:creationId xmlns:a16="http://schemas.microsoft.com/office/drawing/2014/main" id="{8BE55759-5925-4D53-94AA-46A08D7034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1719" y="1427137"/>
            <a:ext cx="4352019" cy="3264014"/>
          </a:xfrm>
          <a:prstGeom prst="rect">
            <a:avLst/>
          </a:prstGeom>
        </p:spPr>
      </p:pic>
      <p:pic>
        <p:nvPicPr>
          <p:cNvPr id="13" name="Picture 12">
            <a:extLst>
              <a:ext uri="{FF2B5EF4-FFF2-40B4-BE49-F238E27FC236}">
                <a16:creationId xmlns:a16="http://schemas.microsoft.com/office/drawing/2014/main" id="{BC9DCA18-5A60-47C3-8388-13985128012A}"/>
              </a:ext>
            </a:extLst>
          </p:cNvPr>
          <p:cNvPicPr>
            <a:picLocks noChangeAspect="1"/>
          </p:cNvPicPr>
          <p:nvPr/>
        </p:nvPicPr>
        <p:blipFill>
          <a:blip r:embed="rId8"/>
          <a:stretch>
            <a:fillRect/>
          </a:stretch>
        </p:blipFill>
        <p:spPr>
          <a:xfrm>
            <a:off x="47065" y="1427137"/>
            <a:ext cx="2415847" cy="3220175"/>
          </a:xfrm>
          <a:prstGeom prst="rect">
            <a:avLst/>
          </a:prstGeom>
        </p:spPr>
      </p:pic>
    </p:spTree>
    <p:extLst>
      <p:ext uri="{BB962C8B-B14F-4D97-AF65-F5344CB8AC3E}">
        <p14:creationId xmlns:p14="http://schemas.microsoft.com/office/powerpoint/2010/main" val="3790908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DD9A464-8156-E3B6-4185-7050DCC54BFD}"/>
              </a:ext>
            </a:extLst>
          </p:cNvPr>
          <p:cNvSpPr txBox="1"/>
          <p:nvPr/>
        </p:nvSpPr>
        <p:spPr>
          <a:xfrm>
            <a:off x="1124261" y="1757596"/>
            <a:ext cx="7081276" cy="4246161"/>
          </a:xfrm>
          <a:prstGeom prst="rect">
            <a:avLst/>
          </a:prstGeom>
        </p:spPr>
        <p:txBody>
          <a:bodyPr wrap="none" lIns="0" tIns="0" rIns="0" bIns="0" rtlCol="0">
            <a:normAutofit/>
          </a:bodyPr>
          <a:lstStyle/>
          <a:p>
            <a:pPr marL="0" marR="0" lvl="0" indent="0" algn="l" defTabSz="914400" rtl="0" eaLnBrk="1" fontAlgn="auto" latinLnBrk="0" hangingPunct="1">
              <a:lnSpc>
                <a:spcPct val="110000"/>
              </a:lnSpc>
              <a:spcBef>
                <a:spcPts val="0"/>
              </a:spcBef>
              <a:spcAft>
                <a:spcPts val="0"/>
              </a:spcAft>
              <a:buClr>
                <a:srgbClr val="A7935D"/>
              </a:buClr>
              <a:buSzTx/>
              <a:buFontTx/>
              <a:buNone/>
              <a:tabLst/>
              <a:defRPr/>
            </a:pPr>
            <a:r>
              <a:rPr kumimoji="0" lang="en-AU" sz="3200" b="0" i="0" u="none" strike="noStrike" kern="1200" cap="none" spc="0" normalizeH="0" baseline="0" noProof="0" dirty="0">
                <a:ln>
                  <a:noFill/>
                </a:ln>
                <a:solidFill>
                  <a:prstClr val="white"/>
                </a:solidFill>
                <a:effectLst/>
                <a:uLnTx/>
                <a:uFillTx/>
                <a:latin typeface="Arial" panose="020B0604020202020204"/>
                <a:ea typeface="Lato" panose="020F0502020204030203" pitchFamily="34" charset="0"/>
                <a:cs typeface="Arial" panose="020B0604020202020204" pitchFamily="34" charset="0"/>
              </a:rPr>
              <a:t>“I no longer consider myself </a:t>
            </a:r>
          </a:p>
          <a:p>
            <a:pPr marL="0" marR="0" lvl="0" indent="0" algn="l" defTabSz="914400" rtl="0" eaLnBrk="1" fontAlgn="auto" latinLnBrk="0" hangingPunct="1">
              <a:lnSpc>
                <a:spcPct val="110000"/>
              </a:lnSpc>
              <a:spcBef>
                <a:spcPts val="0"/>
              </a:spcBef>
              <a:spcAft>
                <a:spcPts val="0"/>
              </a:spcAft>
              <a:buClr>
                <a:srgbClr val="A7935D"/>
              </a:buClr>
              <a:buSzTx/>
              <a:buFontTx/>
              <a:buNone/>
              <a:tabLst/>
              <a:defRPr/>
            </a:pPr>
            <a:r>
              <a:rPr kumimoji="0" lang="en-AU" sz="3200" b="0" i="0" u="none" strike="noStrike" kern="1200" cap="none" spc="0" normalizeH="0" baseline="0" noProof="0" dirty="0">
                <a:ln>
                  <a:noFill/>
                </a:ln>
                <a:solidFill>
                  <a:prstClr val="white"/>
                </a:solidFill>
                <a:effectLst/>
                <a:uLnTx/>
                <a:uFillTx/>
                <a:latin typeface="Arial" panose="020B0604020202020204"/>
                <a:ea typeface="Lato" panose="020F0502020204030203" pitchFamily="34" charset="0"/>
                <a:cs typeface="Arial" panose="020B0604020202020204" pitchFamily="34" charset="0"/>
              </a:rPr>
              <a:t>just a Cattle Farmer.</a:t>
            </a:r>
          </a:p>
          <a:p>
            <a:pPr marL="0" marR="0" lvl="0" indent="0" algn="l" defTabSz="914400" rtl="0" eaLnBrk="1" fontAlgn="auto" latinLnBrk="0" hangingPunct="1">
              <a:lnSpc>
                <a:spcPct val="110000"/>
              </a:lnSpc>
              <a:spcBef>
                <a:spcPts val="0"/>
              </a:spcBef>
              <a:spcAft>
                <a:spcPts val="0"/>
              </a:spcAft>
              <a:buClr>
                <a:srgbClr val="A7935D"/>
              </a:buClr>
              <a:buSzTx/>
              <a:buFontTx/>
              <a:buNone/>
              <a:tabLst/>
              <a:defRPr/>
            </a:pPr>
            <a:r>
              <a:rPr kumimoji="0" lang="en-AU" sz="3200" b="0" i="0" u="none" strike="noStrike" kern="1200" cap="none" spc="0" normalizeH="0" baseline="0" noProof="0" dirty="0">
                <a:ln>
                  <a:noFill/>
                </a:ln>
                <a:solidFill>
                  <a:prstClr val="white"/>
                </a:solidFill>
                <a:effectLst/>
                <a:uLnTx/>
                <a:uFillTx/>
                <a:latin typeface="Arial" panose="020B0604020202020204"/>
                <a:ea typeface="Lato" panose="020F0502020204030203" pitchFamily="34" charset="0"/>
                <a:cs typeface="Arial" panose="020B0604020202020204" pitchFamily="34" charset="0"/>
              </a:rPr>
              <a:t>I am a Carbon Farmer that </a:t>
            </a:r>
          </a:p>
          <a:p>
            <a:pPr marL="0" marR="0" lvl="0" indent="0" algn="l" defTabSz="914400" rtl="0" eaLnBrk="1" fontAlgn="auto" latinLnBrk="0" hangingPunct="1">
              <a:lnSpc>
                <a:spcPct val="110000"/>
              </a:lnSpc>
              <a:spcBef>
                <a:spcPts val="0"/>
              </a:spcBef>
              <a:spcAft>
                <a:spcPts val="0"/>
              </a:spcAft>
              <a:buClr>
                <a:srgbClr val="A7935D"/>
              </a:buClr>
              <a:buSzTx/>
              <a:buFontTx/>
              <a:buNone/>
              <a:tabLst/>
              <a:defRPr/>
            </a:pPr>
            <a:r>
              <a:rPr kumimoji="0" lang="en-AU" sz="3200" b="0" i="0" u="none" strike="noStrike" kern="1200" cap="none" spc="0" normalizeH="0" baseline="0" noProof="0" dirty="0">
                <a:ln>
                  <a:noFill/>
                </a:ln>
                <a:solidFill>
                  <a:prstClr val="white"/>
                </a:solidFill>
                <a:effectLst/>
                <a:uLnTx/>
                <a:uFillTx/>
                <a:latin typeface="Arial" panose="020B0604020202020204"/>
                <a:ea typeface="Lato" panose="020F0502020204030203" pitchFamily="34" charset="0"/>
                <a:cs typeface="Arial" panose="020B0604020202020204" pitchFamily="34" charset="0"/>
              </a:rPr>
              <a:t>happens to use cattle to </a:t>
            </a:r>
          </a:p>
          <a:p>
            <a:pPr marL="0" marR="0" lvl="0" indent="0" algn="l" defTabSz="914400" rtl="0" eaLnBrk="1" fontAlgn="auto" latinLnBrk="0" hangingPunct="1">
              <a:lnSpc>
                <a:spcPct val="110000"/>
              </a:lnSpc>
              <a:spcBef>
                <a:spcPts val="0"/>
              </a:spcBef>
              <a:spcAft>
                <a:spcPts val="0"/>
              </a:spcAft>
              <a:buClr>
                <a:srgbClr val="A7935D"/>
              </a:buClr>
              <a:buSzTx/>
              <a:buFontTx/>
              <a:buNone/>
              <a:tabLst/>
              <a:defRPr/>
            </a:pPr>
            <a:r>
              <a:rPr kumimoji="0" lang="en-AU" sz="3200" b="0" i="0" u="none" strike="noStrike" kern="1200" cap="none" spc="0" normalizeH="0" baseline="0" noProof="0" dirty="0">
                <a:ln>
                  <a:noFill/>
                </a:ln>
                <a:solidFill>
                  <a:prstClr val="white"/>
                </a:solidFill>
                <a:effectLst/>
                <a:uLnTx/>
                <a:uFillTx/>
                <a:latin typeface="Arial" panose="020B0604020202020204"/>
                <a:ea typeface="Lato" panose="020F0502020204030203" pitchFamily="34" charset="0"/>
                <a:cs typeface="Arial" panose="020B0604020202020204" pitchFamily="34" charset="0"/>
              </a:rPr>
              <a:t>sequester carbon and </a:t>
            </a:r>
          </a:p>
          <a:p>
            <a:pPr marL="0" marR="0" lvl="0" indent="0" algn="l" defTabSz="914400" rtl="0" eaLnBrk="1" fontAlgn="auto" latinLnBrk="0" hangingPunct="1">
              <a:lnSpc>
                <a:spcPct val="110000"/>
              </a:lnSpc>
              <a:spcBef>
                <a:spcPts val="0"/>
              </a:spcBef>
              <a:spcAft>
                <a:spcPts val="0"/>
              </a:spcAft>
              <a:buClr>
                <a:srgbClr val="A7935D"/>
              </a:buClr>
              <a:buSzTx/>
              <a:buFontTx/>
              <a:buNone/>
              <a:tabLst/>
              <a:defRPr/>
            </a:pPr>
            <a:r>
              <a:rPr kumimoji="0" lang="en-AU" sz="3200" b="0" i="0" u="none" strike="noStrike" kern="1200" cap="none" spc="0" normalizeH="0" baseline="0" noProof="0" dirty="0">
                <a:ln>
                  <a:noFill/>
                </a:ln>
                <a:solidFill>
                  <a:prstClr val="white"/>
                </a:solidFill>
                <a:effectLst/>
                <a:uLnTx/>
                <a:uFillTx/>
                <a:latin typeface="Arial" panose="020B0604020202020204"/>
                <a:ea typeface="Lato" panose="020F0502020204030203" pitchFamily="34" charset="0"/>
                <a:cs typeface="Arial" panose="020B0604020202020204" pitchFamily="34" charset="0"/>
              </a:rPr>
              <a:t>reduce CO2 emissions.”</a:t>
            </a:r>
          </a:p>
        </p:txBody>
      </p:sp>
    </p:spTree>
    <p:extLst>
      <p:ext uri="{BB962C8B-B14F-4D97-AF65-F5344CB8AC3E}">
        <p14:creationId xmlns:p14="http://schemas.microsoft.com/office/powerpoint/2010/main" val="333251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Correcting Mineral Deficiencies and Micronutrients</a:t>
            </a:r>
            <a:endParaRPr lang="en-AU" dirty="0"/>
          </a:p>
        </p:txBody>
      </p:sp>
      <p:pic>
        <p:nvPicPr>
          <p:cNvPr id="1026" name="Picture 2" descr="The Role Of Gypsum In Agriculture: 5 Key Benefits You Should Know - Crop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8961" y="1690688"/>
            <a:ext cx="7671568" cy="43152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E05E625-FAA6-4830-BB05-179889210617}"/>
              </a:ext>
            </a:extLst>
          </p:cNvPr>
          <p:cNvPicPr>
            <a:picLocks noChangeAspect="1"/>
          </p:cNvPicPr>
          <p:nvPr/>
        </p:nvPicPr>
        <p:blipFill>
          <a:blip r:embed="rId4"/>
          <a:stretch>
            <a:fillRect/>
          </a:stretch>
        </p:blipFill>
        <p:spPr>
          <a:xfrm>
            <a:off x="582063" y="2412331"/>
            <a:ext cx="5513937" cy="3098132"/>
          </a:xfrm>
          <a:prstGeom prst="rect">
            <a:avLst/>
          </a:prstGeom>
        </p:spPr>
      </p:pic>
      <p:pic>
        <p:nvPicPr>
          <p:cNvPr id="4" name="Picture 3">
            <a:extLst>
              <a:ext uri="{FF2B5EF4-FFF2-40B4-BE49-F238E27FC236}">
                <a16:creationId xmlns:a16="http://schemas.microsoft.com/office/drawing/2014/main" id="{7209A511-27BA-4F84-B377-2D048AEC6369}"/>
              </a:ext>
            </a:extLst>
          </p:cNvPr>
          <p:cNvPicPr>
            <a:picLocks noChangeAspect="1"/>
          </p:cNvPicPr>
          <p:nvPr/>
        </p:nvPicPr>
        <p:blipFill>
          <a:blip r:embed="rId5"/>
          <a:stretch>
            <a:fillRect/>
          </a:stretch>
        </p:blipFill>
        <p:spPr>
          <a:xfrm>
            <a:off x="3952875" y="4438900"/>
            <a:ext cx="2143125" cy="2143125"/>
          </a:xfrm>
          <a:prstGeom prst="rect">
            <a:avLst/>
          </a:prstGeom>
        </p:spPr>
      </p:pic>
    </p:spTree>
    <p:extLst>
      <p:ext uri="{BB962C8B-B14F-4D97-AF65-F5344CB8AC3E}">
        <p14:creationId xmlns:p14="http://schemas.microsoft.com/office/powerpoint/2010/main" val="2420096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ening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rraine gordon 190313 [Read-Only]" id="{8F8AB9F4-2CF1-45F1-AF10-950CF72E9B8C}" vid="{042E77B9-ACE9-40C9-88A8-D6D221282911}"/>
    </a:ext>
  </a:extLst>
</a:theme>
</file>

<file path=ppt/theme/theme3.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orraine gordon 190313 [Read-Only]" id="{8F8AB9F4-2CF1-45F1-AF10-950CF72E9B8C}" vid="{0425C184-6FCB-4662-97B7-908170EA8F38}"/>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ormAutofit/>
      </a:bodyPr>
      <a:lstStyle>
        <a:defPPr marL="285750" indent="-285750" algn="l">
          <a:lnSpc>
            <a:spcPct val="110000"/>
          </a:lnSpc>
          <a:buClr>
            <a:srgbClr val="A7935D"/>
          </a:buClr>
          <a:buFont typeface="Wingdings" pitchFamily="2" charset="2"/>
          <a:buChar char="§"/>
          <a:defRPr sz="1800" spc="0" dirty="0">
            <a:solidFill>
              <a:schemeClr val="tx1"/>
            </a:solidFill>
            <a:latin typeface="+mn-lt"/>
            <a:ea typeface="Lato" panose="020F0502020204030203"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B2265EC8-092A-F444-B32F-5DDD393747ED}" vid="{25A7E06F-8D20-764D-8999-E45BB030121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54FF9C58012CC40BEC527E1878E7EA4" ma:contentTypeVersion="14" ma:contentTypeDescription="Create a new document." ma:contentTypeScope="" ma:versionID="62426ff953f352194e14c65521393906">
  <xsd:schema xmlns:xsd="http://www.w3.org/2001/XMLSchema" xmlns:xs="http://www.w3.org/2001/XMLSchema" xmlns:p="http://schemas.microsoft.com/office/2006/metadata/properties" xmlns:ns3="fd64f532-d15a-4542-a18f-b4c120713990" xmlns:ns4="c8142716-d357-4a5f-acc0-d331bf84ad75" targetNamespace="http://schemas.microsoft.com/office/2006/metadata/properties" ma:root="true" ma:fieldsID="3fc193044cf0807424ccd5903f280d68" ns3:_="" ns4:_="">
    <xsd:import namespace="fd64f532-d15a-4542-a18f-b4c120713990"/>
    <xsd:import namespace="c8142716-d357-4a5f-acc0-d331bf84ad7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64f532-d15a-4542-a18f-b4c1207139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8142716-d357-4a5f-acc0-d331bf84ad7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5B36BF-840A-4BD2-88DF-D1934C6D6379}">
  <ds:schemaRefs>
    <ds:schemaRef ds:uri="http://schemas.microsoft.com/sharepoint/v3/contenttype/forms"/>
  </ds:schemaRefs>
</ds:datastoreItem>
</file>

<file path=customXml/itemProps2.xml><?xml version="1.0" encoding="utf-8"?>
<ds:datastoreItem xmlns:ds="http://schemas.openxmlformats.org/officeDocument/2006/customXml" ds:itemID="{99269E71-62FD-4292-956C-969063F8F23E}">
  <ds:schemaRefs>
    <ds:schemaRef ds:uri="http://schemas.microsoft.com/office/2006/documentManagement/types"/>
    <ds:schemaRef ds:uri="http://schemas.microsoft.com/office/2006/metadata/properties"/>
    <ds:schemaRef ds:uri="c8142716-d357-4a5f-acc0-d331bf84ad75"/>
    <ds:schemaRef ds:uri="http://purl.org/dc/elements/1.1/"/>
    <ds:schemaRef ds:uri="http://purl.org/dc/dcmitype/"/>
    <ds:schemaRef ds:uri="fd64f532-d15a-4542-a18f-b4c120713990"/>
    <ds:schemaRef ds:uri="http://schemas.openxmlformats.org/package/2006/metadata/core-properties"/>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BC3680A1-557B-4236-8E18-D2888512C7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64f532-d15a-4542-a18f-b4c120713990"/>
    <ds:schemaRef ds:uri="c8142716-d357-4a5f-acc0-d331bf84ad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4504</TotalTime>
  <Words>908</Words>
  <Application>Microsoft Office PowerPoint</Application>
  <PresentationFormat>Widescreen</PresentationFormat>
  <Paragraphs>149</Paragraphs>
  <Slides>28</Slides>
  <Notes>21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28</vt:i4>
      </vt:variant>
    </vt:vector>
  </HeadingPairs>
  <TitlesOfParts>
    <vt:vector size="43" baseType="lpstr">
      <vt:lpstr>Arial</vt:lpstr>
      <vt:lpstr>Arial Black</vt:lpstr>
      <vt:lpstr>Calibri</vt:lpstr>
      <vt:lpstr>Calibri Light</vt:lpstr>
      <vt:lpstr>Lato</vt:lpstr>
      <vt:lpstr>Roboto</vt:lpstr>
      <vt:lpstr>Roboto Black</vt:lpstr>
      <vt:lpstr>Roboto Light</vt:lpstr>
      <vt:lpstr>Times New Roman</vt:lpstr>
      <vt:lpstr>Wingdings</vt:lpstr>
      <vt:lpstr>Office Theme</vt:lpstr>
      <vt:lpstr>Opening Slide</vt:lpstr>
      <vt:lpstr>Content Slides</vt:lpstr>
      <vt:lpstr>2_Office Theme</vt:lpstr>
      <vt:lpstr>1_Office Theme</vt:lpstr>
      <vt:lpstr>PowerPoint Presentation</vt:lpstr>
      <vt:lpstr>PowerPoint Presentation</vt:lpstr>
      <vt:lpstr>PowerPoint Presentation</vt:lpstr>
      <vt:lpstr>From drought to fires…..</vt:lpstr>
      <vt:lpstr>To COVID-19, floods and landslides……</vt:lpstr>
      <vt:lpstr>Then there’s the mud!</vt:lpstr>
      <vt:lpstr>Integrating Enterprises</vt:lpstr>
      <vt:lpstr>PowerPoint Presentation</vt:lpstr>
      <vt:lpstr>Correcting Mineral Deficiencies and Micronutrients</vt:lpstr>
      <vt:lpstr>Environment -Composts/Biological Control/Reducing Chemical Inputs/Natural Nutrient Transfer</vt:lpstr>
      <vt:lpstr>PowerPoint Presentation</vt:lpstr>
      <vt:lpstr>PowerPoint Presentation</vt:lpstr>
      <vt:lpstr>Time Controlled Planned Grazing / Cell Grazing/ Holistic Grazing</vt:lpstr>
      <vt:lpstr>PowerPoint Presentation</vt:lpstr>
      <vt:lpstr>Leaky Weirs / Natural Sequence Farming/ Investing in Wetlands/ Building Natural Capital</vt:lpstr>
      <vt:lpstr>PowerPoint Presentation</vt:lpstr>
      <vt:lpstr>Multi Species Pasture Cropping, Cover Cropping, Green Manure, Under Sowing Legumes</vt:lpstr>
      <vt:lpstr>Species Diversity</vt:lpstr>
      <vt:lpstr>PowerPoint Presentation</vt:lpstr>
      <vt:lpstr>Potential income Carbon Sequestration</vt:lpstr>
      <vt:lpstr>Livestock and Emissions</vt:lpstr>
      <vt:lpstr>Multi Nationals are leading the way in measuring and offsetting emissions, whilst Government lags</vt:lpstr>
      <vt:lpstr>What’s coming</vt:lpstr>
      <vt:lpstr>What the farmer can do now about methane?</vt:lpstr>
      <vt:lpstr>What else can farmers do to build Natural Capital ?</vt:lpstr>
      <vt:lpstr>PowerPoint Presentation</vt:lpstr>
      <vt:lpstr>PowerPoint Presentation</vt:lpstr>
      <vt:lpstr>PowerPoint Presentation</vt:lpstr>
    </vt:vector>
  </TitlesOfParts>
  <Company>Southern Cross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how does it all work”  Lorraine Gordon Program Director</dc:title>
  <dc:creator>Lorraine Gordon</dc:creator>
  <cp:lastModifiedBy>Lorraine Gordon</cp:lastModifiedBy>
  <cp:revision>293</cp:revision>
  <dcterms:created xsi:type="dcterms:W3CDTF">2016-08-16T06:11:58Z</dcterms:created>
  <dcterms:modified xsi:type="dcterms:W3CDTF">2023-06-14T07:52:05Z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0x010100754FF9C58012CC40BEC527E1878E7EA4</vt:lpwstr>
  </property>
</Properties>
</file>