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48" r:id="rId2"/>
  </p:sldMasterIdLst>
  <p:notesMasterIdLst>
    <p:notesMasterId r:id="rId20"/>
  </p:notesMasterIdLst>
  <p:handoutMasterIdLst>
    <p:handoutMasterId r:id="rId21"/>
  </p:handoutMasterIdLst>
  <p:sldIdLst>
    <p:sldId id="262" r:id="rId3"/>
    <p:sldId id="492" r:id="rId4"/>
    <p:sldId id="498" r:id="rId5"/>
    <p:sldId id="342" r:id="rId6"/>
    <p:sldId id="343" r:id="rId7"/>
    <p:sldId id="345" r:id="rId8"/>
    <p:sldId id="305" r:id="rId9"/>
    <p:sldId id="500" r:id="rId10"/>
    <p:sldId id="261" r:id="rId11"/>
    <p:sldId id="462" r:id="rId12"/>
    <p:sldId id="317" r:id="rId13"/>
    <p:sldId id="312" r:id="rId14"/>
    <p:sldId id="290" r:id="rId15"/>
    <p:sldId id="490" r:id="rId16"/>
    <p:sldId id="491" r:id="rId17"/>
    <p:sldId id="495" r:id="rId18"/>
    <p:sldId id="351" r:id="rId19"/>
  </p:sldIdLst>
  <p:sldSz cx="12192000" cy="6858000"/>
  <p:notesSz cx="6735763" cy="9866313"/>
  <p:defaultTextStyle>
    <a:defPPr>
      <a:defRPr lang="en-AU"/>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3838" userDrawn="1">
          <p15:clr>
            <a:srgbClr val="A4A3A4"/>
          </p15:clr>
        </p15:guide>
        <p15:guide id="2" orient="horz" pos="935" userDrawn="1">
          <p15:clr>
            <a:srgbClr val="A4A3A4"/>
          </p15:clr>
        </p15:guide>
        <p15:guide id="3" pos="337" userDrawn="1">
          <p15:clr>
            <a:srgbClr val="A4A3A4"/>
          </p15:clr>
        </p15:guide>
        <p15:guide id="4" pos="7289" userDrawn="1">
          <p15:clr>
            <a:srgbClr val="A4A3A4"/>
          </p15:clr>
        </p15:guide>
      </p15:sldGuideLst>
    </p:ext>
    <p:ext uri="{2D200454-40CA-4A62-9FC3-DE9A4176ACB9}">
      <p15:notesGuideLst xmlns:p15="http://schemas.microsoft.com/office/powerpoint/2012/main">
        <p15:guide id="1" orient="horz" pos="3108" userDrawn="1">
          <p15:clr>
            <a:srgbClr val="A4A3A4"/>
          </p15:clr>
        </p15:guide>
        <p15:guide id="2" pos="212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PI" initials="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9933"/>
    <a:srgbClr val="E6E6E6"/>
    <a:srgbClr val="00060C"/>
    <a:srgbClr val="FF00FF"/>
    <a:srgbClr val="FBFEDE"/>
    <a:srgbClr val="E31937"/>
    <a:srgbClr val="003E7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43" autoAdjust="0"/>
    <p:restoredTop sz="78518" autoAdjust="0"/>
  </p:normalViewPr>
  <p:slideViewPr>
    <p:cSldViewPr>
      <p:cViewPr varScale="1">
        <p:scale>
          <a:sx n="67" d="100"/>
          <a:sy n="67" d="100"/>
        </p:scale>
        <p:origin x="1296" y="62"/>
      </p:cViewPr>
      <p:guideLst>
        <p:guide orient="horz" pos="3838"/>
        <p:guide orient="horz" pos="935"/>
        <p:guide pos="337"/>
        <p:guide pos="7289"/>
      </p:guideLst>
    </p:cSldViewPr>
  </p:slideViewPr>
  <p:notesTextViewPr>
    <p:cViewPr>
      <p:scale>
        <a:sx n="100" d="100"/>
        <a:sy n="100" d="100"/>
      </p:scale>
      <p:origin x="0" y="0"/>
    </p:cViewPr>
  </p:notesTextViewPr>
  <p:sorterViewPr>
    <p:cViewPr>
      <p:scale>
        <a:sx n="66" d="100"/>
        <a:sy n="66" d="100"/>
      </p:scale>
      <p:origin x="0" y="-1670"/>
    </p:cViewPr>
  </p:sorterViewPr>
  <p:notesViewPr>
    <p:cSldViewPr>
      <p:cViewPr varScale="1">
        <p:scale>
          <a:sx n="80" d="100"/>
          <a:sy n="80" d="100"/>
        </p:scale>
        <p:origin x="-1488" y="-90"/>
      </p:cViewPr>
      <p:guideLst>
        <p:guide orient="horz" pos="3108"/>
        <p:guide pos="2122"/>
      </p:guideLst>
    </p:cSldViewPr>
  </p:notesViewPr>
  <p:gridSpacing cx="72010" cy="7201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4994" name="Rectangle 2">
            <a:extLst>
              <a:ext uri="{FF2B5EF4-FFF2-40B4-BE49-F238E27FC236}">
                <a16:creationId xmlns:a16="http://schemas.microsoft.com/office/drawing/2014/main" id="{FEAC5EEE-FA54-4AB4-9004-A3B090DA17AA}"/>
              </a:ext>
            </a:extLst>
          </p:cNvPr>
          <p:cNvSpPr>
            <a:spLocks noGrp="1" noChangeArrowheads="1"/>
          </p:cNvSpPr>
          <p:nvPr>
            <p:ph type="hdr" sz="quarter"/>
          </p:nvPr>
        </p:nvSpPr>
        <p:spPr bwMode="auto">
          <a:xfrm>
            <a:off x="0" y="1"/>
            <a:ext cx="2919032" cy="492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854" tIns="47428" rIns="94854" bIns="47428" numCol="1" anchor="t" anchorCtr="0" compatLnSpc="1">
            <a:prstTxWarp prst="textNoShape">
              <a:avLst/>
            </a:prstTxWarp>
          </a:bodyPr>
          <a:lstStyle>
            <a:lvl1pPr defTabSz="948661">
              <a:defRPr sz="1300">
                <a:latin typeface="Arial" pitchFamily="34" charset="0"/>
              </a:defRPr>
            </a:lvl1pPr>
          </a:lstStyle>
          <a:p>
            <a:pPr>
              <a:defRPr/>
            </a:pPr>
            <a:endParaRPr lang="en-AU" altLang="en-US"/>
          </a:p>
        </p:txBody>
      </p:sp>
      <p:sp>
        <p:nvSpPr>
          <p:cNvPr id="84995" name="Rectangle 3">
            <a:extLst>
              <a:ext uri="{FF2B5EF4-FFF2-40B4-BE49-F238E27FC236}">
                <a16:creationId xmlns:a16="http://schemas.microsoft.com/office/drawing/2014/main" id="{5259574F-C0F9-48A5-B12F-550241F2276F}"/>
              </a:ext>
            </a:extLst>
          </p:cNvPr>
          <p:cNvSpPr>
            <a:spLocks noGrp="1" noChangeArrowheads="1"/>
          </p:cNvSpPr>
          <p:nvPr>
            <p:ph type="dt" sz="quarter" idx="1"/>
          </p:nvPr>
        </p:nvSpPr>
        <p:spPr bwMode="auto">
          <a:xfrm>
            <a:off x="3815226" y="1"/>
            <a:ext cx="2919032" cy="492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854" tIns="47428" rIns="94854" bIns="47428" numCol="1" anchor="t" anchorCtr="0" compatLnSpc="1">
            <a:prstTxWarp prst="textNoShape">
              <a:avLst/>
            </a:prstTxWarp>
          </a:bodyPr>
          <a:lstStyle>
            <a:lvl1pPr algn="r" defTabSz="948661">
              <a:defRPr sz="1300">
                <a:latin typeface="Arial" pitchFamily="34" charset="0"/>
              </a:defRPr>
            </a:lvl1pPr>
          </a:lstStyle>
          <a:p>
            <a:pPr>
              <a:defRPr/>
            </a:pPr>
            <a:endParaRPr lang="en-AU" altLang="en-US"/>
          </a:p>
        </p:txBody>
      </p:sp>
      <p:sp>
        <p:nvSpPr>
          <p:cNvPr id="84996" name="Rectangle 4">
            <a:extLst>
              <a:ext uri="{FF2B5EF4-FFF2-40B4-BE49-F238E27FC236}">
                <a16:creationId xmlns:a16="http://schemas.microsoft.com/office/drawing/2014/main" id="{DBC6FDB8-715D-4E6F-A1FD-C46AFEC09ED2}"/>
              </a:ext>
            </a:extLst>
          </p:cNvPr>
          <p:cNvSpPr>
            <a:spLocks noGrp="1" noChangeArrowheads="1"/>
          </p:cNvSpPr>
          <p:nvPr>
            <p:ph type="ftr" sz="quarter" idx="2"/>
          </p:nvPr>
        </p:nvSpPr>
        <p:spPr bwMode="auto">
          <a:xfrm>
            <a:off x="0" y="9372003"/>
            <a:ext cx="2919032" cy="492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854" tIns="47428" rIns="94854" bIns="47428" numCol="1" anchor="b" anchorCtr="0" compatLnSpc="1">
            <a:prstTxWarp prst="textNoShape">
              <a:avLst/>
            </a:prstTxWarp>
          </a:bodyPr>
          <a:lstStyle>
            <a:lvl1pPr defTabSz="948661">
              <a:defRPr sz="1300">
                <a:latin typeface="Arial" pitchFamily="34" charset="0"/>
              </a:defRPr>
            </a:lvl1pPr>
          </a:lstStyle>
          <a:p>
            <a:pPr>
              <a:defRPr/>
            </a:pPr>
            <a:endParaRPr lang="en-AU" altLang="en-US"/>
          </a:p>
        </p:txBody>
      </p:sp>
      <p:sp>
        <p:nvSpPr>
          <p:cNvPr id="84997" name="Rectangle 5">
            <a:extLst>
              <a:ext uri="{FF2B5EF4-FFF2-40B4-BE49-F238E27FC236}">
                <a16:creationId xmlns:a16="http://schemas.microsoft.com/office/drawing/2014/main" id="{C2275B65-7155-4AEF-81E4-98EB612A5364}"/>
              </a:ext>
            </a:extLst>
          </p:cNvPr>
          <p:cNvSpPr>
            <a:spLocks noGrp="1" noChangeArrowheads="1"/>
          </p:cNvSpPr>
          <p:nvPr>
            <p:ph type="sldNum" sz="quarter" idx="3"/>
          </p:nvPr>
        </p:nvSpPr>
        <p:spPr bwMode="auto">
          <a:xfrm>
            <a:off x="3815226" y="9372003"/>
            <a:ext cx="2919032" cy="492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854" tIns="47428" rIns="94854" bIns="47428" numCol="1" anchor="b" anchorCtr="0" compatLnSpc="1">
            <a:prstTxWarp prst="textNoShape">
              <a:avLst/>
            </a:prstTxWarp>
          </a:bodyPr>
          <a:lstStyle>
            <a:lvl1pPr algn="r" defTabSz="948661">
              <a:defRPr sz="1300"/>
            </a:lvl1pPr>
          </a:lstStyle>
          <a:p>
            <a:fld id="{48746E74-7DB2-4720-974E-309EE80D591F}" type="slidenum">
              <a:rPr lang="en-AU" altLang="en-US"/>
              <a:pPr/>
              <a:t>‹#›</a:t>
            </a:fld>
            <a:endParaRPr lang="en-AU"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5AF84CBF-E331-41C7-B07E-BB11A8F29235}"/>
              </a:ext>
            </a:extLst>
          </p:cNvPr>
          <p:cNvSpPr>
            <a:spLocks noGrp="1" noChangeArrowheads="1"/>
          </p:cNvSpPr>
          <p:nvPr>
            <p:ph type="hdr" sz="quarter"/>
          </p:nvPr>
        </p:nvSpPr>
        <p:spPr bwMode="auto">
          <a:xfrm>
            <a:off x="0" y="1"/>
            <a:ext cx="2919032" cy="492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854" tIns="47428" rIns="94854" bIns="47428" numCol="1" anchor="t" anchorCtr="0" compatLnSpc="1">
            <a:prstTxWarp prst="textNoShape">
              <a:avLst/>
            </a:prstTxWarp>
          </a:bodyPr>
          <a:lstStyle>
            <a:lvl1pPr defTabSz="948661">
              <a:defRPr sz="1300">
                <a:latin typeface="Arial" pitchFamily="34" charset="0"/>
              </a:defRPr>
            </a:lvl1pPr>
          </a:lstStyle>
          <a:p>
            <a:pPr>
              <a:defRPr/>
            </a:pPr>
            <a:endParaRPr lang="en-AU" altLang="en-US"/>
          </a:p>
        </p:txBody>
      </p:sp>
      <p:sp>
        <p:nvSpPr>
          <p:cNvPr id="3075" name="Rectangle 3">
            <a:extLst>
              <a:ext uri="{FF2B5EF4-FFF2-40B4-BE49-F238E27FC236}">
                <a16:creationId xmlns:a16="http://schemas.microsoft.com/office/drawing/2014/main" id="{C9EDE4AF-5135-4BEA-A104-BA51B8CF1BE3}"/>
              </a:ext>
            </a:extLst>
          </p:cNvPr>
          <p:cNvSpPr>
            <a:spLocks noGrp="1" noChangeArrowheads="1"/>
          </p:cNvSpPr>
          <p:nvPr>
            <p:ph type="dt" idx="1"/>
          </p:nvPr>
        </p:nvSpPr>
        <p:spPr bwMode="auto">
          <a:xfrm>
            <a:off x="3815226" y="1"/>
            <a:ext cx="2919032" cy="492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854" tIns="47428" rIns="94854" bIns="47428" numCol="1" anchor="t" anchorCtr="0" compatLnSpc="1">
            <a:prstTxWarp prst="textNoShape">
              <a:avLst/>
            </a:prstTxWarp>
          </a:bodyPr>
          <a:lstStyle>
            <a:lvl1pPr algn="r" defTabSz="948661">
              <a:defRPr sz="1300">
                <a:latin typeface="Arial" pitchFamily="34" charset="0"/>
              </a:defRPr>
            </a:lvl1pPr>
          </a:lstStyle>
          <a:p>
            <a:pPr>
              <a:defRPr/>
            </a:pPr>
            <a:endParaRPr lang="en-AU" altLang="en-US"/>
          </a:p>
        </p:txBody>
      </p:sp>
      <p:sp>
        <p:nvSpPr>
          <p:cNvPr id="64516" name="Rectangle 4">
            <a:extLst>
              <a:ext uri="{FF2B5EF4-FFF2-40B4-BE49-F238E27FC236}">
                <a16:creationId xmlns:a16="http://schemas.microsoft.com/office/drawing/2014/main" id="{5B743C74-2935-4604-80AB-5A29BC63E51A}"/>
              </a:ext>
            </a:extLst>
          </p:cNvPr>
          <p:cNvSpPr>
            <a:spLocks noGrp="1" noRot="1" noChangeAspect="1" noChangeArrowheads="1" noTextEdit="1"/>
          </p:cNvSpPr>
          <p:nvPr>
            <p:ph type="sldImg" idx="2"/>
          </p:nvPr>
        </p:nvSpPr>
        <p:spPr bwMode="auto">
          <a:xfrm>
            <a:off x="82550" y="741363"/>
            <a:ext cx="6570663" cy="36972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a:extLst>
              <a:ext uri="{FF2B5EF4-FFF2-40B4-BE49-F238E27FC236}">
                <a16:creationId xmlns:a16="http://schemas.microsoft.com/office/drawing/2014/main" id="{C5714E53-8F40-4F1C-A930-3EBA5C9BF3CE}"/>
              </a:ext>
            </a:extLst>
          </p:cNvPr>
          <p:cNvSpPr>
            <a:spLocks noGrp="1" noChangeArrowheads="1"/>
          </p:cNvSpPr>
          <p:nvPr>
            <p:ph type="body" sz="quarter" idx="3"/>
          </p:nvPr>
        </p:nvSpPr>
        <p:spPr bwMode="auto">
          <a:xfrm>
            <a:off x="673275" y="4686001"/>
            <a:ext cx="5389213" cy="4439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854" tIns="47428" rIns="94854" bIns="47428" numCol="1" anchor="t" anchorCtr="0" compatLnSpc="1">
            <a:prstTxWarp prst="textNoShape">
              <a:avLst/>
            </a:prstTxWarp>
          </a:bodyPr>
          <a:lstStyle/>
          <a:p>
            <a:pPr lvl="0"/>
            <a:r>
              <a:rPr lang="en-AU" altLang="en-US" noProof="0"/>
              <a:t>Click to edit Master text styles</a:t>
            </a:r>
          </a:p>
          <a:p>
            <a:pPr lvl="1"/>
            <a:r>
              <a:rPr lang="en-AU" altLang="en-US" noProof="0"/>
              <a:t>Second level</a:t>
            </a:r>
          </a:p>
          <a:p>
            <a:pPr lvl="2"/>
            <a:r>
              <a:rPr lang="en-AU" altLang="en-US" noProof="0"/>
              <a:t>Third level</a:t>
            </a:r>
          </a:p>
          <a:p>
            <a:pPr lvl="3"/>
            <a:r>
              <a:rPr lang="en-AU" altLang="en-US" noProof="0"/>
              <a:t>Fourth level</a:t>
            </a:r>
          </a:p>
          <a:p>
            <a:pPr lvl="4"/>
            <a:r>
              <a:rPr lang="en-AU" altLang="en-US" noProof="0"/>
              <a:t>Fifth level</a:t>
            </a:r>
          </a:p>
        </p:txBody>
      </p:sp>
      <p:sp>
        <p:nvSpPr>
          <p:cNvPr id="3078" name="Rectangle 6">
            <a:extLst>
              <a:ext uri="{FF2B5EF4-FFF2-40B4-BE49-F238E27FC236}">
                <a16:creationId xmlns:a16="http://schemas.microsoft.com/office/drawing/2014/main" id="{E6D3F9CC-14AD-4EE6-BB77-3EA5C3080FD8}"/>
              </a:ext>
            </a:extLst>
          </p:cNvPr>
          <p:cNvSpPr>
            <a:spLocks noGrp="1" noChangeArrowheads="1"/>
          </p:cNvSpPr>
          <p:nvPr>
            <p:ph type="ftr" sz="quarter" idx="4"/>
          </p:nvPr>
        </p:nvSpPr>
        <p:spPr bwMode="auto">
          <a:xfrm>
            <a:off x="0" y="9372003"/>
            <a:ext cx="2919032" cy="492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854" tIns="47428" rIns="94854" bIns="47428" numCol="1" anchor="b" anchorCtr="0" compatLnSpc="1">
            <a:prstTxWarp prst="textNoShape">
              <a:avLst/>
            </a:prstTxWarp>
          </a:bodyPr>
          <a:lstStyle>
            <a:lvl1pPr defTabSz="948661">
              <a:defRPr sz="1300">
                <a:latin typeface="Arial" pitchFamily="34" charset="0"/>
              </a:defRPr>
            </a:lvl1pPr>
          </a:lstStyle>
          <a:p>
            <a:pPr>
              <a:defRPr/>
            </a:pPr>
            <a:endParaRPr lang="en-AU" altLang="en-US"/>
          </a:p>
        </p:txBody>
      </p:sp>
      <p:sp>
        <p:nvSpPr>
          <p:cNvPr id="3079" name="Rectangle 7">
            <a:extLst>
              <a:ext uri="{FF2B5EF4-FFF2-40B4-BE49-F238E27FC236}">
                <a16:creationId xmlns:a16="http://schemas.microsoft.com/office/drawing/2014/main" id="{019A1C26-E69B-434A-B5CA-2CDC12449828}"/>
              </a:ext>
            </a:extLst>
          </p:cNvPr>
          <p:cNvSpPr>
            <a:spLocks noGrp="1" noChangeArrowheads="1"/>
          </p:cNvSpPr>
          <p:nvPr>
            <p:ph type="sldNum" sz="quarter" idx="5"/>
          </p:nvPr>
        </p:nvSpPr>
        <p:spPr bwMode="auto">
          <a:xfrm>
            <a:off x="3815226" y="9372003"/>
            <a:ext cx="2919032" cy="492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854" tIns="47428" rIns="94854" bIns="47428" numCol="1" anchor="b" anchorCtr="0" compatLnSpc="1">
            <a:prstTxWarp prst="textNoShape">
              <a:avLst/>
            </a:prstTxWarp>
          </a:bodyPr>
          <a:lstStyle>
            <a:lvl1pPr algn="r" defTabSz="948661">
              <a:defRPr sz="1300"/>
            </a:lvl1pPr>
          </a:lstStyle>
          <a:p>
            <a:fld id="{8D203EA6-4D7F-4E86-8BB4-6E6E4B40CE64}" type="slidenum">
              <a:rPr lang="en-AU" altLang="en-US"/>
              <a:pPr/>
              <a:t>‹#›</a:t>
            </a:fld>
            <a:endParaRPr lang="en-AU"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a:extLst>
              <a:ext uri="{FF2B5EF4-FFF2-40B4-BE49-F238E27FC236}">
                <a16:creationId xmlns:a16="http://schemas.microsoft.com/office/drawing/2014/main" id="{78974145-ED80-4F62-AD9D-0A2F8FEC0597}"/>
              </a:ext>
            </a:extLst>
          </p:cNvPr>
          <p:cNvSpPr>
            <a:spLocks noGrp="1" noChangeArrowheads="1"/>
          </p:cNvSpPr>
          <p:nvPr>
            <p:ph type="sldNum" sz="quarter" idx="5"/>
          </p:nvPr>
        </p:nvSpPr>
        <p:spPr>
          <a:noFill/>
        </p:spPr>
        <p:txBody>
          <a:bodyPr/>
          <a:lstStyle>
            <a:lvl1pPr defTabSz="948661" eaLnBrk="0" hangingPunct="0">
              <a:spcBef>
                <a:spcPct val="30000"/>
              </a:spcBef>
              <a:defRPr sz="1200">
                <a:solidFill>
                  <a:schemeClr val="tx1"/>
                </a:solidFill>
                <a:latin typeface="Arial" panose="020B0604020202020204" pitchFamily="34" charset="0"/>
              </a:defRPr>
            </a:lvl1pPr>
            <a:lvl2pPr marL="711495" indent="-273652" defTabSz="948661" eaLnBrk="0" hangingPunct="0">
              <a:spcBef>
                <a:spcPct val="30000"/>
              </a:spcBef>
              <a:defRPr sz="1200">
                <a:solidFill>
                  <a:schemeClr val="tx1"/>
                </a:solidFill>
                <a:latin typeface="Arial" panose="020B0604020202020204" pitchFamily="34" charset="0"/>
              </a:defRPr>
            </a:lvl2pPr>
            <a:lvl3pPr marL="1094609" indent="-218922" defTabSz="948661" eaLnBrk="0" hangingPunct="0">
              <a:spcBef>
                <a:spcPct val="30000"/>
              </a:spcBef>
              <a:defRPr sz="1200">
                <a:solidFill>
                  <a:schemeClr val="tx1"/>
                </a:solidFill>
                <a:latin typeface="Arial" panose="020B0604020202020204" pitchFamily="34" charset="0"/>
              </a:defRPr>
            </a:lvl3pPr>
            <a:lvl4pPr marL="1532453" indent="-218922" defTabSz="948661" eaLnBrk="0" hangingPunct="0">
              <a:spcBef>
                <a:spcPct val="30000"/>
              </a:spcBef>
              <a:defRPr sz="1200">
                <a:solidFill>
                  <a:schemeClr val="tx1"/>
                </a:solidFill>
                <a:latin typeface="Arial" panose="020B0604020202020204" pitchFamily="34" charset="0"/>
              </a:defRPr>
            </a:lvl4pPr>
            <a:lvl5pPr marL="1970296" indent="-218922" defTabSz="948661" eaLnBrk="0" hangingPunct="0">
              <a:spcBef>
                <a:spcPct val="30000"/>
              </a:spcBef>
              <a:defRPr sz="1200">
                <a:solidFill>
                  <a:schemeClr val="tx1"/>
                </a:solidFill>
                <a:latin typeface="Arial" panose="020B0604020202020204" pitchFamily="34" charset="0"/>
              </a:defRPr>
            </a:lvl5pPr>
            <a:lvl6pPr marL="2408140" indent="-218922" defTabSz="948661" eaLnBrk="0" fontAlgn="base" hangingPunct="0">
              <a:spcBef>
                <a:spcPct val="30000"/>
              </a:spcBef>
              <a:spcAft>
                <a:spcPct val="0"/>
              </a:spcAft>
              <a:defRPr sz="1200">
                <a:solidFill>
                  <a:schemeClr val="tx1"/>
                </a:solidFill>
                <a:latin typeface="Arial" panose="020B0604020202020204" pitchFamily="34" charset="0"/>
              </a:defRPr>
            </a:lvl6pPr>
            <a:lvl7pPr marL="2845984" indent="-218922" defTabSz="948661" eaLnBrk="0" fontAlgn="base" hangingPunct="0">
              <a:spcBef>
                <a:spcPct val="30000"/>
              </a:spcBef>
              <a:spcAft>
                <a:spcPct val="0"/>
              </a:spcAft>
              <a:defRPr sz="1200">
                <a:solidFill>
                  <a:schemeClr val="tx1"/>
                </a:solidFill>
                <a:latin typeface="Arial" panose="020B0604020202020204" pitchFamily="34" charset="0"/>
              </a:defRPr>
            </a:lvl7pPr>
            <a:lvl8pPr marL="3283827" indent="-218922" defTabSz="948661" eaLnBrk="0" fontAlgn="base" hangingPunct="0">
              <a:spcBef>
                <a:spcPct val="30000"/>
              </a:spcBef>
              <a:spcAft>
                <a:spcPct val="0"/>
              </a:spcAft>
              <a:defRPr sz="1200">
                <a:solidFill>
                  <a:schemeClr val="tx1"/>
                </a:solidFill>
                <a:latin typeface="Arial" panose="020B0604020202020204" pitchFamily="34" charset="0"/>
              </a:defRPr>
            </a:lvl8pPr>
            <a:lvl9pPr marL="3721671" indent="-218922" defTabSz="948661"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3513E0BD-B41A-42B7-9923-CB061E2A3197}" type="slidenum">
              <a:rPr lang="en-AU" altLang="en-US" sz="1300"/>
              <a:pPr eaLnBrk="1" hangingPunct="1">
                <a:spcBef>
                  <a:spcPct val="0"/>
                </a:spcBef>
              </a:pPr>
              <a:t>1</a:t>
            </a:fld>
            <a:endParaRPr lang="en-AU" altLang="en-US" sz="1300"/>
          </a:p>
        </p:txBody>
      </p:sp>
      <p:sp>
        <p:nvSpPr>
          <p:cNvPr id="65539" name="Rectangle 2">
            <a:extLst>
              <a:ext uri="{FF2B5EF4-FFF2-40B4-BE49-F238E27FC236}">
                <a16:creationId xmlns:a16="http://schemas.microsoft.com/office/drawing/2014/main" id="{223E7D21-6CCC-49E4-88C1-3A2E0B73C5A3}"/>
              </a:ext>
            </a:extLst>
          </p:cNvPr>
          <p:cNvSpPr>
            <a:spLocks noGrp="1" noRot="1" noChangeAspect="1" noChangeArrowheads="1" noTextEdit="1"/>
          </p:cNvSpPr>
          <p:nvPr>
            <p:ph type="sldImg"/>
          </p:nvPr>
        </p:nvSpPr>
        <p:spPr>
          <a:xfrm>
            <a:off x="82550" y="741363"/>
            <a:ext cx="6570663" cy="3697287"/>
          </a:xfrm>
          <a:ln/>
        </p:spPr>
      </p:sp>
      <p:sp>
        <p:nvSpPr>
          <p:cNvPr id="65540" name="Rectangle 3">
            <a:extLst>
              <a:ext uri="{FF2B5EF4-FFF2-40B4-BE49-F238E27FC236}">
                <a16:creationId xmlns:a16="http://schemas.microsoft.com/office/drawing/2014/main" id="{DABEB060-EB1A-4881-9270-11257AE666DF}"/>
              </a:ext>
            </a:extLst>
          </p:cNvPr>
          <p:cNvSpPr>
            <a:spLocks noGrp="1" noChangeArrowheads="1"/>
          </p:cNvSpPr>
          <p:nvPr>
            <p:ph type="body" idx="1"/>
          </p:nvPr>
        </p:nvSpPr>
        <p:spPr>
          <a:noFill/>
        </p:spPr>
        <p:txBody>
          <a:bodyPr/>
          <a:lstStyle/>
          <a:p>
            <a:pPr eaLnBrk="1" hangingPunct="1"/>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2550" y="741363"/>
            <a:ext cx="6570663" cy="3697287"/>
          </a:xfrm>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8D203EA6-4D7F-4E86-8BB4-6E6E4B40CE64}" type="slidenum">
              <a:rPr lang="en-AU" altLang="en-US" smtClean="0"/>
              <a:pPr/>
              <a:t>13</a:t>
            </a:fld>
            <a:endParaRPr lang="en-AU" altLang="en-US"/>
          </a:p>
        </p:txBody>
      </p:sp>
    </p:spTree>
    <p:extLst>
      <p:ext uri="{BB962C8B-B14F-4D97-AF65-F5344CB8AC3E}">
        <p14:creationId xmlns:p14="http://schemas.microsoft.com/office/powerpoint/2010/main" val="20218928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2550" y="741363"/>
            <a:ext cx="6570663" cy="3697287"/>
          </a:xfrm>
        </p:spPr>
      </p:sp>
      <p:sp>
        <p:nvSpPr>
          <p:cNvPr id="3" name="Notes Placeholder 2"/>
          <p:cNvSpPr>
            <a:spLocks noGrp="1"/>
          </p:cNvSpPr>
          <p:nvPr>
            <p:ph type="body" idx="1"/>
          </p:nvPr>
        </p:nvSpPr>
        <p:spPr/>
        <p:txBody>
          <a:bodyPr/>
          <a:lstStyle/>
          <a:p>
            <a:r>
              <a:rPr lang="en-AU" dirty="0"/>
              <a:t>These biochar based soil amendments have been designed to lower the pH of calcareous soil and to slowly release P fertilizer to the plant, thus avoiding the binding of P fertilizer to Ca, which is not plant available.</a:t>
            </a:r>
          </a:p>
        </p:txBody>
      </p:sp>
      <p:sp>
        <p:nvSpPr>
          <p:cNvPr id="4" name="Slide Number Placeholder 3"/>
          <p:cNvSpPr>
            <a:spLocks noGrp="1"/>
          </p:cNvSpPr>
          <p:nvPr>
            <p:ph type="sldNum" sz="quarter" idx="5"/>
          </p:nvPr>
        </p:nvSpPr>
        <p:spPr/>
        <p:txBody>
          <a:bodyPr/>
          <a:lstStyle/>
          <a:p>
            <a:fld id="{8D203EA6-4D7F-4E86-8BB4-6E6E4B40CE64}" type="slidenum">
              <a:rPr lang="en-AU" altLang="en-US" smtClean="0"/>
              <a:pPr/>
              <a:t>14</a:t>
            </a:fld>
            <a:endParaRPr lang="en-AU" altLang="en-US"/>
          </a:p>
        </p:txBody>
      </p:sp>
    </p:spTree>
    <p:extLst>
      <p:ext uri="{BB962C8B-B14F-4D97-AF65-F5344CB8AC3E}">
        <p14:creationId xmlns:p14="http://schemas.microsoft.com/office/powerpoint/2010/main" val="21831538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2550" y="741363"/>
            <a:ext cx="6570663" cy="3697287"/>
          </a:xfrm>
        </p:spPr>
      </p:sp>
      <p:sp>
        <p:nvSpPr>
          <p:cNvPr id="3" name="Notes Placeholder 2"/>
          <p:cNvSpPr>
            <a:spLocks noGrp="1"/>
          </p:cNvSpPr>
          <p:nvPr>
            <p:ph type="body" idx="1"/>
          </p:nvPr>
        </p:nvSpPr>
        <p:spPr/>
        <p:txBody>
          <a:bodyPr/>
          <a:lstStyle/>
          <a:p>
            <a:r>
              <a:rPr lang="en-AU" dirty="0"/>
              <a:t>These high C amendments have been designed to stimulate soil structural improvement, in part through the development of fungal activity at depth, and via the production of protein based glues that bind soil. They can also be used to deliver nutrients to depth.</a:t>
            </a:r>
          </a:p>
        </p:txBody>
      </p:sp>
      <p:sp>
        <p:nvSpPr>
          <p:cNvPr id="4" name="Slide Number Placeholder 3"/>
          <p:cNvSpPr>
            <a:spLocks noGrp="1"/>
          </p:cNvSpPr>
          <p:nvPr>
            <p:ph type="sldNum" sz="quarter" idx="5"/>
          </p:nvPr>
        </p:nvSpPr>
        <p:spPr/>
        <p:txBody>
          <a:bodyPr/>
          <a:lstStyle/>
          <a:p>
            <a:fld id="{8D203EA6-4D7F-4E86-8BB4-6E6E4B40CE64}" type="slidenum">
              <a:rPr lang="en-AU" altLang="en-US" smtClean="0"/>
              <a:pPr/>
              <a:t>15</a:t>
            </a:fld>
            <a:endParaRPr lang="en-AU" altLang="en-US"/>
          </a:p>
        </p:txBody>
      </p:sp>
    </p:spTree>
    <p:extLst>
      <p:ext uri="{BB962C8B-B14F-4D97-AF65-F5344CB8AC3E}">
        <p14:creationId xmlns:p14="http://schemas.microsoft.com/office/powerpoint/2010/main" val="7523055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DAAA75BB-C608-43EE-AF62-0AEF8B2C0FD5}"/>
              </a:ext>
            </a:extLst>
          </p:cNvPr>
          <p:cNvSpPr>
            <a:spLocks noGrp="1" noRot="1" noChangeAspect="1" noChangeArrowheads="1" noTextEdit="1"/>
          </p:cNvSpPr>
          <p:nvPr>
            <p:ph type="sldImg"/>
          </p:nvPr>
        </p:nvSpPr>
        <p:spPr>
          <a:xfrm>
            <a:off x="139700" y="768350"/>
            <a:ext cx="6819900" cy="3836988"/>
          </a:xfrm>
          <a:ln/>
        </p:spPr>
      </p:sp>
      <p:sp>
        <p:nvSpPr>
          <p:cNvPr id="20483" name="Notes Placeholder 2">
            <a:extLst>
              <a:ext uri="{FF2B5EF4-FFF2-40B4-BE49-F238E27FC236}">
                <a16:creationId xmlns:a16="http://schemas.microsoft.com/office/drawing/2014/main" id="{A84EAA2C-D14E-4E31-A08F-427E800DD25D}"/>
              </a:ext>
            </a:extLst>
          </p:cNvPr>
          <p:cNvSpPr>
            <a:spLocks noGrp="1" noChangeArrowheads="1"/>
          </p:cNvSpPr>
          <p:nvPr>
            <p:ph type="body" idx="1"/>
          </p:nvPr>
        </p:nvSpPr>
        <p:spPr>
          <a:noFill/>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AU" dirty="0">
                <a:latin typeface="Raleway"/>
              </a:rPr>
              <a:t>There is recognition amongst farmers and scientists alike that soil biology is an important component in healthy soil. But selecting what to measure is confounding and analysing what the data really mean can be even more so. The webinar puts soil biology under the microscope and assessed key methods for measuring ‘who’s there’ and ‘what are they doing.’ The methodologies are being applied to Soil CRC field trials to help us understand changes to soil biological properties and how these may more broadly benefit soil health.</a:t>
            </a:r>
          </a:p>
          <a:p>
            <a:pPr eaLnBrk="1" hangingPunct="1"/>
            <a:endParaRPr lang="en-AU" altLang="en-US" dirty="0"/>
          </a:p>
          <a:p>
            <a:pPr eaLnBrk="1" hangingPunct="1"/>
            <a:r>
              <a:rPr lang="en-AU" altLang="en-US" dirty="0"/>
              <a:t>We have been developing a framework for the assessment of soil biology, and how soil biology testing can be used to improve soils as well as make agronomic decision. </a:t>
            </a:r>
          </a:p>
          <a:p>
            <a:pPr eaLnBrk="1" hangingPunct="1"/>
            <a:r>
              <a:rPr lang="en-AU" altLang="en-US" dirty="0"/>
              <a:t>1. On the left you can see where it all starts, and that is with the microbial food source. The food source is derived from products of photosynthesis, either as root exudates, litter, or soil organic matter that is processed products of photosynthesis. </a:t>
            </a:r>
          </a:p>
          <a:p>
            <a:pPr eaLnBrk="1" hangingPunct="1"/>
            <a:r>
              <a:rPr lang="en-AU" altLang="en-US" dirty="0"/>
              <a:t>2. Then comes “who’s there”  and there are many new methodologies that have made this assessment easier. While it can be valuable to know who is there, this really is only a part of the picture when assessing soil biology, as there is </a:t>
            </a:r>
            <a:r>
              <a:rPr lang="en-AU" altLang="en-US" b="1" dirty="0"/>
              <a:t>significant functional redundancy </a:t>
            </a:r>
            <a:r>
              <a:rPr lang="en-AU" altLang="en-US" dirty="0"/>
              <a:t>in soil. By this I mean that if one particular genus or species is affected by a particular practice or event, there will usually be some other microorganism that steps up and completes the same function.</a:t>
            </a:r>
          </a:p>
          <a:p>
            <a:pPr eaLnBrk="1" hangingPunct="1"/>
            <a:r>
              <a:rPr lang="en-AU" altLang="en-US" dirty="0"/>
              <a:t>3. And that takes us to function. Here we can assess the potential of a soil to perform a particular function, this may be the ability to nitrify ammonium in soil or the ability to degrade complex C substrates. This can be measured by techniques such as assessing particular functional genes, or enzymes. </a:t>
            </a:r>
          </a:p>
          <a:p>
            <a:pPr eaLnBrk="1" hangingPunct="1"/>
            <a:r>
              <a:rPr lang="en-AU" altLang="en-US" dirty="0"/>
              <a:t>4. However the potential to undertake a function does not always relate to what has actually happened in soil, particularly when this is integrated over time where there may have been fluctuation in soil moisture content or temperature. This takes us to the assessment of the actual function that has been performed, that is independent upon who is there. </a:t>
            </a:r>
          </a:p>
          <a:p>
            <a:pPr eaLnBrk="1" hangingPunct="1"/>
            <a:r>
              <a:rPr lang="en-AU" altLang="en-US" dirty="0"/>
              <a:t>5. After we have understood who’s there, and what they can do, there is still a lingering question around what does it really all mean, and is the soil better or more resilient. There are some interesting new concepts on understanding soil resilience and then how a resilient soil can control the processing and quality of food sources, taking us back to 1.  And so on goes the cycle. </a:t>
            </a:r>
          </a:p>
          <a:p>
            <a:pPr eaLnBrk="1" hangingPunct="1"/>
            <a:endParaRPr lang="en-AU" altLang="en-US" dirty="0"/>
          </a:p>
        </p:txBody>
      </p:sp>
      <p:sp>
        <p:nvSpPr>
          <p:cNvPr id="20484" name="Slide Number Placeholder 3">
            <a:extLst>
              <a:ext uri="{FF2B5EF4-FFF2-40B4-BE49-F238E27FC236}">
                <a16:creationId xmlns:a16="http://schemas.microsoft.com/office/drawing/2014/main" id="{B8B55A43-5130-4101-846C-6CC6DE04D8DE}"/>
              </a:ext>
            </a:extLst>
          </p:cNvPr>
          <p:cNvSpPr>
            <a:spLocks noGrp="1"/>
          </p:cNvSpPr>
          <p:nvPr>
            <p:ph type="sldNum" sz="quarter" idx="5"/>
          </p:nvPr>
        </p:nvSpPr>
        <p:spPr>
          <a:noFill/>
        </p:spPr>
        <p:txBody>
          <a:bodyPr/>
          <a:lstStyle>
            <a:lvl1pPr defTabSz="990600">
              <a:defRPr>
                <a:solidFill>
                  <a:schemeClr val="tx1"/>
                </a:solidFill>
                <a:latin typeface="Arial" panose="020B0604020202020204" pitchFamily="34" charset="0"/>
              </a:defRPr>
            </a:lvl1pPr>
            <a:lvl2pPr marL="742950" indent="-285750" defTabSz="990600">
              <a:defRPr>
                <a:solidFill>
                  <a:schemeClr val="tx1"/>
                </a:solidFill>
                <a:latin typeface="Arial" panose="020B0604020202020204" pitchFamily="34" charset="0"/>
              </a:defRPr>
            </a:lvl2pPr>
            <a:lvl3pPr marL="1143000" indent="-228600" defTabSz="990600">
              <a:defRPr>
                <a:solidFill>
                  <a:schemeClr val="tx1"/>
                </a:solidFill>
                <a:latin typeface="Arial" panose="020B0604020202020204" pitchFamily="34" charset="0"/>
              </a:defRPr>
            </a:lvl3pPr>
            <a:lvl4pPr marL="1600200" indent="-228600" defTabSz="990600">
              <a:defRPr>
                <a:solidFill>
                  <a:schemeClr val="tx1"/>
                </a:solidFill>
                <a:latin typeface="Arial" panose="020B0604020202020204" pitchFamily="34" charset="0"/>
              </a:defRPr>
            </a:lvl4pPr>
            <a:lvl5pPr marL="2057400" indent="-228600" defTabSz="990600">
              <a:defRPr>
                <a:solidFill>
                  <a:schemeClr val="tx1"/>
                </a:solidFill>
                <a:latin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Arial" panose="020B0604020202020204" pitchFamily="34" charset="0"/>
              </a:defRPr>
            </a:lvl9pPr>
          </a:lstStyle>
          <a:p>
            <a:fld id="{F50E03E4-DA34-46B4-B3AA-196F85B73A66}" type="slidenum">
              <a:rPr lang="en-AU" altLang="en-US"/>
              <a:pPr/>
              <a:t>16</a:t>
            </a:fld>
            <a:endParaRPr lang="en-AU" altLang="en-US"/>
          </a:p>
        </p:txBody>
      </p:sp>
    </p:spTree>
    <p:extLst>
      <p:ext uri="{BB962C8B-B14F-4D97-AF65-F5344CB8AC3E}">
        <p14:creationId xmlns:p14="http://schemas.microsoft.com/office/powerpoint/2010/main" val="11731772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2550" y="741363"/>
            <a:ext cx="6570663" cy="3697287"/>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a:defRPr/>
            </a:pPr>
            <a:fld id="{8BF2876C-1C69-B644-99B3-B395B3D9CE32}" type="slidenum">
              <a:rPr lang="en-US" smtClean="0"/>
              <a:pPr>
                <a:defRPr/>
              </a:pPr>
              <a:t>17</a:t>
            </a:fld>
            <a:endParaRPr lang="en-US"/>
          </a:p>
        </p:txBody>
      </p:sp>
    </p:spTree>
    <p:extLst>
      <p:ext uri="{BB962C8B-B14F-4D97-AF65-F5344CB8AC3E}">
        <p14:creationId xmlns:p14="http://schemas.microsoft.com/office/powerpoint/2010/main" val="27851304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2550" y="741363"/>
            <a:ext cx="6570663" cy="3697287"/>
          </a:xfrm>
        </p:spPr>
      </p:sp>
      <p:sp>
        <p:nvSpPr>
          <p:cNvPr id="3" name="Notes Placeholder 2"/>
          <p:cNvSpPr>
            <a:spLocks noGrp="1"/>
          </p:cNvSpPr>
          <p:nvPr>
            <p:ph type="body" idx="1"/>
          </p:nvPr>
        </p:nvSpPr>
        <p:spPr/>
        <p:txBody>
          <a:bodyPr/>
          <a:lstStyle/>
          <a:p>
            <a:r>
              <a:rPr lang="en-AU" dirty="0"/>
              <a:t>Point out that the term resistant is commonly interchanged with sustainable, </a:t>
            </a:r>
          </a:p>
        </p:txBody>
      </p:sp>
      <p:sp>
        <p:nvSpPr>
          <p:cNvPr id="4" name="Slide Number Placeholder 3"/>
          <p:cNvSpPr>
            <a:spLocks noGrp="1"/>
          </p:cNvSpPr>
          <p:nvPr>
            <p:ph type="sldNum" sz="quarter" idx="5"/>
          </p:nvPr>
        </p:nvSpPr>
        <p:spPr/>
        <p:txBody>
          <a:bodyPr/>
          <a:lstStyle/>
          <a:p>
            <a:fld id="{29CE9484-55AA-4E81-9E40-19D1B9BEF0C7}" type="slidenum">
              <a:rPr lang="en-AU" smtClean="0"/>
              <a:t>2</a:t>
            </a:fld>
            <a:endParaRPr lang="en-AU"/>
          </a:p>
        </p:txBody>
      </p:sp>
    </p:spTree>
    <p:extLst>
      <p:ext uri="{BB962C8B-B14F-4D97-AF65-F5344CB8AC3E}">
        <p14:creationId xmlns:p14="http://schemas.microsoft.com/office/powerpoint/2010/main" val="10378126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2550" y="741363"/>
            <a:ext cx="6570663" cy="3697287"/>
          </a:xfrm>
        </p:spPr>
      </p:sp>
      <p:sp>
        <p:nvSpPr>
          <p:cNvPr id="3" name="Notes Placeholder 2"/>
          <p:cNvSpPr>
            <a:spLocks noGrp="1"/>
          </p:cNvSpPr>
          <p:nvPr>
            <p:ph type="body" idx="1"/>
          </p:nvPr>
        </p:nvSpPr>
        <p:spPr/>
        <p:txBody>
          <a:bodyPr/>
          <a:lstStyle/>
          <a:p>
            <a:r>
              <a:rPr lang="en-US" dirty="0"/>
              <a:t>Density</a:t>
            </a:r>
            <a:r>
              <a:rPr lang="en-US" baseline="0" dirty="0"/>
              <a:t> on mineral matter is about 2.65 so half of the volume gives a bulk density of around 1.3. Squeeze the voids increases bulk density and lowers porosity and water retention</a:t>
            </a:r>
          </a:p>
          <a:p>
            <a:r>
              <a:rPr lang="en-AU" baseline="0" dirty="0"/>
              <a:t>THE MINERAL fraction is mostly from weathered parent material. Note that the later part of the presentation will focus on soil organic matter, and its various functions.</a:t>
            </a:r>
            <a:endParaRPr lang="en-US" baseline="0" dirty="0"/>
          </a:p>
        </p:txBody>
      </p:sp>
      <p:sp>
        <p:nvSpPr>
          <p:cNvPr id="4" name="Slide Number Placeholder 3"/>
          <p:cNvSpPr>
            <a:spLocks noGrp="1"/>
          </p:cNvSpPr>
          <p:nvPr>
            <p:ph type="sldNum" sz="quarter" idx="10"/>
          </p:nvPr>
        </p:nvSpPr>
        <p:spPr/>
        <p:txBody>
          <a:bodyPr/>
          <a:lstStyle/>
          <a:p>
            <a:pPr>
              <a:defRPr/>
            </a:pPr>
            <a:fld id="{E3161449-CDD8-4BE1-9AC4-D45DBCC9B6AE}" type="slidenum">
              <a:rPr lang="en-AU" altLang="en-US" smtClean="0"/>
              <a:pPr>
                <a:defRPr/>
              </a:pPr>
              <a:t>4</a:t>
            </a:fld>
            <a:endParaRPr lang="en-AU" altLang="en-US"/>
          </a:p>
        </p:txBody>
      </p:sp>
    </p:spTree>
    <p:extLst>
      <p:ext uri="{BB962C8B-B14F-4D97-AF65-F5344CB8AC3E}">
        <p14:creationId xmlns:p14="http://schemas.microsoft.com/office/powerpoint/2010/main" val="30811207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746B8787-323D-4678-B328-7A8A828B6E61}"/>
              </a:ext>
            </a:extLst>
          </p:cNvPr>
          <p:cNvSpPr>
            <a:spLocks noGrp="1" noRot="1" noChangeAspect="1" noChangeArrowheads="1" noTextEdit="1"/>
          </p:cNvSpPr>
          <p:nvPr>
            <p:ph type="sldImg"/>
          </p:nvPr>
        </p:nvSpPr>
        <p:spPr>
          <a:xfrm>
            <a:off x="139700" y="768350"/>
            <a:ext cx="6819900" cy="3836988"/>
          </a:xfrm>
          <a:ln/>
        </p:spPr>
      </p:sp>
      <p:sp>
        <p:nvSpPr>
          <p:cNvPr id="15363" name="Notes Placeholder 2">
            <a:extLst>
              <a:ext uri="{FF2B5EF4-FFF2-40B4-BE49-F238E27FC236}">
                <a16:creationId xmlns:a16="http://schemas.microsoft.com/office/drawing/2014/main" id="{AF8971B7-7E42-4419-A73E-04DC327F39C6}"/>
              </a:ext>
            </a:extLst>
          </p:cNvPr>
          <p:cNvSpPr>
            <a:spLocks noGrp="1" noChangeArrowheads="1"/>
          </p:cNvSpPr>
          <p:nvPr>
            <p:ph type="body" idx="1"/>
          </p:nvPr>
        </p:nvSpPr>
        <p:spPr>
          <a:noFill/>
        </p:spPr>
        <p:txBody>
          <a:bodyPr/>
          <a:lstStyle/>
          <a:p>
            <a:pPr eaLnBrk="1" hangingPunct="1">
              <a:lnSpc>
                <a:spcPct val="80000"/>
              </a:lnSpc>
            </a:pPr>
            <a:r>
              <a:rPr lang="en-AU" altLang="en-US"/>
              <a:t>SOM is physically and biochemically diverse.</a:t>
            </a:r>
          </a:p>
          <a:p>
            <a:pPr eaLnBrk="1" hangingPunct="1">
              <a:lnSpc>
                <a:spcPct val="80000"/>
              </a:lnSpc>
            </a:pPr>
            <a:r>
              <a:rPr lang="en-AU" altLang="en-US"/>
              <a:t>SOM is divided into pools based on turnover time and resistance to decomposition. </a:t>
            </a:r>
          </a:p>
          <a:p>
            <a:pPr eaLnBrk="1" hangingPunct="1">
              <a:lnSpc>
                <a:spcPct val="80000"/>
              </a:lnSpc>
            </a:pPr>
            <a:r>
              <a:rPr lang="en-AU" altLang="en-US"/>
              <a:t>Categorising SOM into pools helps to understand the mechanisms influencing stocks and fluxes.</a:t>
            </a:r>
          </a:p>
          <a:p>
            <a:pPr eaLnBrk="1" hangingPunct="1">
              <a:lnSpc>
                <a:spcPct val="80000"/>
              </a:lnSpc>
            </a:pPr>
            <a:r>
              <a:rPr lang="en-AU" altLang="en-US"/>
              <a:t>The first division of soil C is that which has been biologically derived (SOC) and that which has not (SIC). SIC refers to lithogenic (primary) and pedogenic (secondary) carbonates. Soils in arid and semi-arid regions can contain 2 to 5 times more SIC than SOC in the surface 100cm. The focus of this research is on SOC and SOM. The second division of SOM is living OM and non-living OM. </a:t>
            </a:r>
          </a:p>
          <a:p>
            <a:pPr eaLnBrk="1" hangingPunct="1">
              <a:lnSpc>
                <a:spcPct val="80000"/>
              </a:lnSpc>
            </a:pPr>
            <a:r>
              <a:rPr lang="en-AU" altLang="en-US"/>
              <a:t>The total C pool; also referred to as background C levels, is the total of the three conceptual pools. </a:t>
            </a:r>
          </a:p>
          <a:p>
            <a:pPr eaLnBrk="1" hangingPunct="1">
              <a:lnSpc>
                <a:spcPct val="80000"/>
              </a:lnSpc>
            </a:pPr>
            <a:r>
              <a:rPr lang="en-AU" altLang="en-US"/>
              <a:t>As any one of these functional pools decrease, the remaining pools increase as a proportion of the total C pool. </a:t>
            </a:r>
          </a:p>
          <a:p>
            <a:pPr eaLnBrk="1" hangingPunct="1">
              <a:lnSpc>
                <a:spcPct val="80000"/>
              </a:lnSpc>
            </a:pPr>
            <a:r>
              <a:rPr lang="en-AU" altLang="en-US"/>
              <a:t>SOC fractions vary in their sensitivity to land management. Often the total C pool is not responsive to changes in management in the short-term. Alternatively, more dynamic and labile SOM fractions are often monitored for early detection of SOC change. </a:t>
            </a:r>
          </a:p>
          <a:p>
            <a:pPr eaLnBrk="1" hangingPunct="1">
              <a:lnSpc>
                <a:spcPct val="80000"/>
              </a:lnSpc>
            </a:pPr>
            <a:r>
              <a:rPr lang="en-AU" altLang="en-US"/>
              <a:t>Different measurable C fractions exist within each of the SOM components.</a:t>
            </a:r>
          </a:p>
          <a:p>
            <a:pPr eaLnBrk="1" hangingPunct="1">
              <a:lnSpc>
                <a:spcPct val="80000"/>
              </a:lnSpc>
            </a:pPr>
            <a:r>
              <a:rPr lang="en-AU" altLang="en-US"/>
              <a:t>SOM can be categorised into three conceptual SOC pools: fast or active, slow and very slow (or passive or inert or recalcitrant) based on turnover rate.</a:t>
            </a:r>
          </a:p>
          <a:p>
            <a:pPr eaLnBrk="1" hangingPunct="1">
              <a:lnSpc>
                <a:spcPct val="80000"/>
              </a:lnSpc>
            </a:pPr>
            <a:r>
              <a:rPr lang="en-AU" altLang="en-US"/>
              <a:t>The </a:t>
            </a:r>
            <a:r>
              <a:rPr lang="en-AU" altLang="en-US" b="1" u="sng"/>
              <a:t>fast</a:t>
            </a:r>
            <a:r>
              <a:rPr lang="en-AU" altLang="en-US"/>
              <a:t> or active pool consists of </a:t>
            </a:r>
          </a:p>
          <a:p>
            <a:pPr eaLnBrk="1" hangingPunct="1">
              <a:lnSpc>
                <a:spcPct val="80000"/>
              </a:lnSpc>
              <a:buFontTx/>
              <a:buChar char="-"/>
            </a:pPr>
            <a:r>
              <a:rPr lang="en-AU" altLang="en-US"/>
              <a:t>OM with rapid turnover rates, for example microbes, microbial products and fresh residue. </a:t>
            </a:r>
          </a:p>
          <a:p>
            <a:pPr eaLnBrk="1" hangingPunct="1">
              <a:lnSpc>
                <a:spcPct val="80000"/>
              </a:lnSpc>
              <a:buFontTx/>
              <a:buChar char="-"/>
            </a:pPr>
            <a:r>
              <a:rPr lang="en-AU" altLang="en-US"/>
              <a:t>Materials generally have a short residence time; typically months. </a:t>
            </a:r>
          </a:p>
          <a:p>
            <a:pPr eaLnBrk="1" hangingPunct="1">
              <a:lnSpc>
                <a:spcPct val="80000"/>
              </a:lnSpc>
              <a:buFontTx/>
              <a:buChar char="-"/>
            </a:pPr>
            <a:r>
              <a:rPr lang="en-AU" altLang="en-US"/>
              <a:t>Materials that are likely to oxidise and undergo change and respond quickly to agricultural management and other environmental variables. </a:t>
            </a:r>
          </a:p>
          <a:p>
            <a:pPr eaLnBrk="1" hangingPunct="1">
              <a:lnSpc>
                <a:spcPct val="80000"/>
              </a:lnSpc>
              <a:buFontTx/>
              <a:buChar char="-"/>
            </a:pPr>
            <a:r>
              <a:rPr lang="en-AU" altLang="en-US"/>
              <a:t>Generally decreases with an increase in depth. </a:t>
            </a:r>
          </a:p>
          <a:p>
            <a:pPr eaLnBrk="1" hangingPunct="1">
              <a:lnSpc>
                <a:spcPct val="80000"/>
              </a:lnSpc>
              <a:buFontTx/>
              <a:buChar char="-"/>
            </a:pPr>
            <a:r>
              <a:rPr lang="en-AU" altLang="en-US"/>
              <a:t>Major functions of the active pool are: a) substrate for soil organisms and b) binding, cementing and enmeshing aggregates.</a:t>
            </a:r>
          </a:p>
          <a:p>
            <a:pPr eaLnBrk="1" hangingPunct="1">
              <a:lnSpc>
                <a:spcPct val="80000"/>
              </a:lnSpc>
              <a:buFontTx/>
              <a:buChar char="-"/>
            </a:pPr>
            <a:r>
              <a:rPr lang="en-AU" altLang="en-US"/>
              <a:t>SMBC: C held within the microbial biomass. SMBC is commonly greater under pastures than forests or crops. </a:t>
            </a:r>
          </a:p>
          <a:p>
            <a:pPr eaLnBrk="1" hangingPunct="1">
              <a:lnSpc>
                <a:spcPct val="80000"/>
              </a:lnSpc>
              <a:buFontTx/>
              <a:buChar char="-"/>
            </a:pPr>
            <a:r>
              <a:rPr lang="en-AU" altLang="en-US"/>
              <a:t>Labile C: plant residues at various stages of decomposition. The chemical composition of labile C allows it to be readily oxidised by soil organisms. Labile C is comprised of carbohydrates, amino acids, peptides, amino sugars and some metal-organic complexes. </a:t>
            </a:r>
          </a:p>
          <a:p>
            <a:pPr eaLnBrk="1" hangingPunct="1">
              <a:lnSpc>
                <a:spcPct val="80000"/>
              </a:lnSpc>
              <a:buFontTx/>
              <a:buChar char="-"/>
            </a:pPr>
            <a:r>
              <a:rPr lang="en-AU" altLang="en-US"/>
              <a:t>POC (&lt;2000µm and 200-53µm fractionation) is made up of fragmented organic materials from a variety of sources. POC is not necessarily equivalent to labile C and includes a significant amount of lignin and other complex organic materials.  It is small so has a high surface area and high accessibility.</a:t>
            </a:r>
          </a:p>
          <a:p>
            <a:pPr eaLnBrk="1" hangingPunct="1">
              <a:lnSpc>
                <a:spcPct val="80000"/>
              </a:lnSpc>
            </a:pPr>
            <a:r>
              <a:rPr lang="en-AU" altLang="en-US"/>
              <a:t>The </a:t>
            </a:r>
            <a:r>
              <a:rPr lang="en-AU" altLang="en-US" b="1" u="sng"/>
              <a:t>slow</a:t>
            </a:r>
            <a:r>
              <a:rPr lang="en-AU" altLang="en-US"/>
              <a:t> pool consists of </a:t>
            </a:r>
          </a:p>
          <a:p>
            <a:pPr eaLnBrk="1" hangingPunct="1">
              <a:lnSpc>
                <a:spcPct val="80000"/>
              </a:lnSpc>
              <a:buFontTx/>
              <a:buChar char="•"/>
            </a:pPr>
            <a:r>
              <a:rPr lang="en-AU" altLang="en-US"/>
              <a:t>Relatively resistant plant materials for example lignin and stabilised plant and microbial products. </a:t>
            </a:r>
          </a:p>
          <a:p>
            <a:pPr eaLnBrk="1" hangingPunct="1">
              <a:lnSpc>
                <a:spcPct val="80000"/>
              </a:lnSpc>
              <a:buFontTx/>
              <a:buChar char="•"/>
            </a:pPr>
            <a:r>
              <a:rPr lang="en-AU" altLang="en-US"/>
              <a:t>Moderate turnover time of sometimes years but more commonly decades to centuries. </a:t>
            </a:r>
          </a:p>
          <a:p>
            <a:pPr eaLnBrk="1" hangingPunct="1">
              <a:lnSpc>
                <a:spcPct val="80000"/>
              </a:lnSpc>
              <a:buFontTx/>
              <a:buChar char="•"/>
            </a:pPr>
            <a:r>
              <a:rPr lang="en-AU" altLang="en-US"/>
              <a:t>Materials in the second stage of decomposition; the degradation of lignin molecules and aromatic C compounds. </a:t>
            </a:r>
          </a:p>
          <a:p>
            <a:pPr eaLnBrk="1" hangingPunct="1">
              <a:lnSpc>
                <a:spcPct val="80000"/>
              </a:lnSpc>
              <a:buFontTx/>
              <a:buChar char="•"/>
            </a:pPr>
            <a:r>
              <a:rPr lang="en-AU" altLang="en-US"/>
              <a:t>Components are major contributors to the humic fraction of soil. </a:t>
            </a:r>
          </a:p>
          <a:p>
            <a:pPr eaLnBrk="1" hangingPunct="1">
              <a:lnSpc>
                <a:spcPct val="80000"/>
              </a:lnSpc>
              <a:buFontTx/>
              <a:buChar char="•"/>
            </a:pPr>
            <a:r>
              <a:rPr lang="en-AU" altLang="en-US"/>
              <a:t>Humus: large, chemically diverse group of natural organic compounds formed from the decomposition of plant and animal residues. Some forms residence time in excess of centuries. Humic fractions generally have low carbohydrate contents and are instead phenolic-rich with a major proportion altered lignin.</a:t>
            </a:r>
          </a:p>
          <a:p>
            <a:pPr eaLnBrk="1" hangingPunct="1">
              <a:lnSpc>
                <a:spcPct val="80000"/>
              </a:lnSpc>
              <a:buFontTx/>
              <a:buChar char="•"/>
            </a:pPr>
            <a:r>
              <a:rPr lang="en-AU" altLang="en-US"/>
              <a:t>Lignin: most resistant component of plant residue. Lignin lacks a defined primary structure; exhibiting complex and irregular ring polymetric structure. Therefore lignin is able to resist microbial attack by most soil organisms and contribute to the humic fraction of soil. </a:t>
            </a:r>
          </a:p>
          <a:p>
            <a:pPr eaLnBrk="1" hangingPunct="1">
              <a:lnSpc>
                <a:spcPct val="80000"/>
              </a:lnSpc>
              <a:buFontTx/>
              <a:buChar char="•"/>
            </a:pPr>
            <a:r>
              <a:rPr lang="en-AU" altLang="en-US"/>
              <a:t>Alkyl-C: structures are predominantly polymethylene end products with decomposition dependant on CH2- chain structure; longer chains being less recalcitrant than branched structures. Preservation of plant derived polymers for example cutin and suberin. </a:t>
            </a:r>
          </a:p>
          <a:p>
            <a:pPr eaLnBrk="1" hangingPunct="1">
              <a:lnSpc>
                <a:spcPct val="80000"/>
              </a:lnSpc>
            </a:pPr>
            <a:r>
              <a:rPr lang="en-AU" altLang="en-US"/>
              <a:t>The </a:t>
            </a:r>
            <a:r>
              <a:rPr lang="en-AU" altLang="en-US" b="1" u="sng"/>
              <a:t>very slow</a:t>
            </a:r>
            <a:r>
              <a:rPr lang="en-AU" altLang="en-US"/>
              <a:t> consists of </a:t>
            </a:r>
          </a:p>
          <a:p>
            <a:pPr eaLnBrk="1" hangingPunct="1">
              <a:lnSpc>
                <a:spcPct val="80000"/>
              </a:lnSpc>
              <a:buFontTx/>
              <a:buChar char="•"/>
            </a:pPr>
            <a:r>
              <a:rPr lang="en-AU" altLang="en-US"/>
              <a:t>Chemically stabilised OM that is either inaccessible or resistant to decomposition for example charcoal. </a:t>
            </a:r>
          </a:p>
          <a:p>
            <a:pPr eaLnBrk="1" hangingPunct="1">
              <a:lnSpc>
                <a:spcPct val="80000"/>
              </a:lnSpc>
              <a:buFontTx/>
              <a:buChar char="•"/>
            </a:pPr>
            <a:r>
              <a:rPr lang="en-AU" altLang="en-US"/>
              <a:t>Turnover time of centuries to millennia. </a:t>
            </a:r>
          </a:p>
          <a:p>
            <a:pPr eaLnBrk="1" hangingPunct="1">
              <a:lnSpc>
                <a:spcPct val="80000"/>
              </a:lnSpc>
              <a:buFontTx/>
              <a:buChar char="•"/>
            </a:pPr>
            <a:r>
              <a:rPr lang="en-AU" altLang="en-US"/>
              <a:t>Char is the carbonaceous material left after the incomplete combustion of organic matter. Charcoal primarily consists of elemental C with wide C/N ratios and high aromaticity; non-oxygenated condensed or cross-linked aromatic rings. Australian soils are reported to contain a significant proportion of char; up to 35% of the total SOC pool. </a:t>
            </a:r>
          </a:p>
          <a:p>
            <a:pPr eaLnBrk="1" hangingPunct="1">
              <a:lnSpc>
                <a:spcPct val="80000"/>
              </a:lnSpc>
            </a:pPr>
            <a:endParaRPr lang="en-AU" altLang="en-US"/>
          </a:p>
          <a:p>
            <a:pPr eaLnBrk="1" hangingPunct="1">
              <a:lnSpc>
                <a:spcPct val="80000"/>
              </a:lnSpc>
            </a:pPr>
            <a:r>
              <a:rPr lang="en-AU" altLang="en-US"/>
              <a:t>GP/MAS 13C NMR- nuclear magnetic resonance, magic angle spinning (MAS) is a technique used to perform experiments in solid-state NMR spectroscopy. Measures: lignin, char, humus, alkyl C and O-alkyl C</a:t>
            </a:r>
          </a:p>
          <a:p>
            <a:pPr eaLnBrk="1" hangingPunct="1">
              <a:lnSpc>
                <a:spcPct val="80000"/>
              </a:lnSpc>
            </a:pPr>
            <a:endParaRPr lang="en-US" altLang="en-US"/>
          </a:p>
          <a:p>
            <a:pPr eaLnBrk="1" hangingPunct="1"/>
            <a:endParaRPr lang="en-AU" altLang="en-US"/>
          </a:p>
        </p:txBody>
      </p:sp>
      <p:sp>
        <p:nvSpPr>
          <p:cNvPr id="15364" name="Slide Number Placeholder 3">
            <a:extLst>
              <a:ext uri="{FF2B5EF4-FFF2-40B4-BE49-F238E27FC236}">
                <a16:creationId xmlns:a16="http://schemas.microsoft.com/office/drawing/2014/main" id="{6A886700-953E-45EC-9C85-F825C14FCFE7}"/>
              </a:ext>
            </a:extLst>
          </p:cNvPr>
          <p:cNvSpPr>
            <a:spLocks noGrp="1"/>
          </p:cNvSpPr>
          <p:nvPr>
            <p:ph type="sldNum" sz="quarter" idx="5"/>
          </p:nvPr>
        </p:nvSpPr>
        <p:spPr>
          <a:noFill/>
        </p:spPr>
        <p:txBody>
          <a:bodyPr/>
          <a:lstStyle>
            <a:lvl1pPr defTabSz="990600">
              <a:defRPr>
                <a:solidFill>
                  <a:schemeClr val="tx1"/>
                </a:solidFill>
                <a:latin typeface="Arial" panose="020B0604020202020204" pitchFamily="34" charset="0"/>
              </a:defRPr>
            </a:lvl1pPr>
            <a:lvl2pPr marL="742950" indent="-285750" defTabSz="990600">
              <a:defRPr>
                <a:solidFill>
                  <a:schemeClr val="tx1"/>
                </a:solidFill>
                <a:latin typeface="Arial" panose="020B0604020202020204" pitchFamily="34" charset="0"/>
              </a:defRPr>
            </a:lvl2pPr>
            <a:lvl3pPr marL="1143000" indent="-228600" defTabSz="990600">
              <a:defRPr>
                <a:solidFill>
                  <a:schemeClr val="tx1"/>
                </a:solidFill>
                <a:latin typeface="Arial" panose="020B0604020202020204" pitchFamily="34" charset="0"/>
              </a:defRPr>
            </a:lvl3pPr>
            <a:lvl4pPr marL="1600200" indent="-228600" defTabSz="990600">
              <a:defRPr>
                <a:solidFill>
                  <a:schemeClr val="tx1"/>
                </a:solidFill>
                <a:latin typeface="Arial" panose="020B0604020202020204" pitchFamily="34" charset="0"/>
              </a:defRPr>
            </a:lvl4pPr>
            <a:lvl5pPr marL="2057400" indent="-228600" defTabSz="990600">
              <a:defRPr>
                <a:solidFill>
                  <a:schemeClr val="tx1"/>
                </a:solidFill>
                <a:latin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Arial" panose="020B0604020202020204" pitchFamily="34" charset="0"/>
              </a:defRPr>
            </a:lvl9pPr>
          </a:lstStyle>
          <a:p>
            <a:fld id="{A71BD75B-C982-4A44-A20F-BE2CF1694420}" type="slidenum">
              <a:rPr lang="en-AU" altLang="en-US"/>
              <a:pPr/>
              <a:t>5</a:t>
            </a:fld>
            <a:endParaRPr lang="en-AU" altLang="en-US"/>
          </a:p>
        </p:txBody>
      </p:sp>
    </p:spTree>
    <p:extLst>
      <p:ext uri="{BB962C8B-B14F-4D97-AF65-F5344CB8AC3E}">
        <p14:creationId xmlns:p14="http://schemas.microsoft.com/office/powerpoint/2010/main" val="21944896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479721-BF9E-4BAF-9AF5-757279DC6019}" type="slidenum">
              <a:rPr lang="en-AU" altLang="en-US"/>
              <a:pPr/>
              <a:t>6</a:t>
            </a:fld>
            <a:endParaRPr lang="en-AU" altLang="en-US"/>
          </a:p>
        </p:txBody>
      </p:sp>
      <p:sp>
        <p:nvSpPr>
          <p:cNvPr id="209922" name="Rectangle 2"/>
          <p:cNvSpPr>
            <a:spLocks noGrp="1" noRot="1" noChangeAspect="1" noChangeArrowheads="1" noTextEdit="1"/>
          </p:cNvSpPr>
          <p:nvPr>
            <p:ph type="sldImg"/>
          </p:nvPr>
        </p:nvSpPr>
        <p:spPr>
          <a:xfrm>
            <a:off x="82550" y="741363"/>
            <a:ext cx="6570663" cy="3697287"/>
          </a:xfrm>
          <a:ln/>
        </p:spPr>
      </p:sp>
      <p:sp>
        <p:nvSpPr>
          <p:cNvPr id="209923" name="Rectangle 3"/>
          <p:cNvSpPr>
            <a:spLocks noGrp="1" noChangeArrowheads="1"/>
          </p:cNvSpPr>
          <p:nvPr>
            <p:ph type="body" idx="1"/>
          </p:nvPr>
        </p:nvSpPr>
        <p:spPr/>
        <p:txBody>
          <a:bodyPr/>
          <a:lstStyle/>
          <a:p>
            <a:r>
              <a:rPr lang="en-AU" altLang="en-US" dirty="0"/>
              <a:t>SOM provides multiple functions and benefits for agricultural productivity and sustainability. </a:t>
            </a:r>
          </a:p>
          <a:p>
            <a:r>
              <a:rPr lang="en-AU" altLang="en-US" dirty="0"/>
              <a:t>Through photosynthesis, C storage in soils provides a temporary sink of C that could otherwise be warming the atmosphere.</a:t>
            </a:r>
          </a:p>
          <a:p>
            <a:endParaRPr lang="en-AU" altLang="en-US" dirty="0"/>
          </a:p>
          <a:p>
            <a:r>
              <a:rPr lang="en-AU" altLang="en-US" dirty="0"/>
              <a:t>SOM positively correlates with CEC, nutrient availability, pH, soil aggregation, stability and water retention and negatively correlates with bulk density. </a:t>
            </a:r>
          </a:p>
          <a:p>
            <a:r>
              <a:rPr lang="en-AU" altLang="en-US" dirty="0"/>
              <a:t>SOM provides nutrients, energy and shelter for soil organisms. Decomposition of SOM facilitates the production of microbial structural units, metabolites and stimulates nutrient immobilisation and mineralisation.</a:t>
            </a:r>
          </a:p>
          <a:p>
            <a:r>
              <a:rPr lang="en-AU" altLang="en-US" dirty="0"/>
              <a:t>SOM forms and strengthens organic bonds between clay and sand particles and </a:t>
            </a:r>
            <a:r>
              <a:rPr lang="en-AU" altLang="en-US" dirty="0" err="1"/>
              <a:t>microaggregates</a:t>
            </a:r>
            <a:r>
              <a:rPr lang="en-AU" altLang="en-US" dirty="0"/>
              <a:t>. Improved soil structure increases: aeration, infiltration, storage and transmission of water and nutrients, resistance to wind and water erosion and promotes seed germination and root growth.</a:t>
            </a:r>
          </a:p>
          <a:p>
            <a:endParaRPr lang="en-AU" altLang="en-US" dirty="0"/>
          </a:p>
          <a:p>
            <a:endParaRPr lang="en-AU"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2550" y="741363"/>
            <a:ext cx="6570663" cy="3697287"/>
          </a:xfrm>
        </p:spPr>
      </p:sp>
      <p:sp>
        <p:nvSpPr>
          <p:cNvPr id="3" name="Notes Placeholder 2"/>
          <p:cNvSpPr>
            <a:spLocks noGrp="1"/>
          </p:cNvSpPr>
          <p:nvPr>
            <p:ph type="body" idx="1"/>
          </p:nvPr>
        </p:nvSpPr>
        <p:spPr/>
        <p:txBody>
          <a:bodyPr/>
          <a:lstStyle/>
          <a:p>
            <a:r>
              <a:rPr lang="en-AU" dirty="0"/>
              <a:t>Note here how much of the products of photosynthesis go into the soil as root exudates to control/ manipulate the soil microbial community. Especially the rhizosphere</a:t>
            </a:r>
          </a:p>
        </p:txBody>
      </p:sp>
      <p:sp>
        <p:nvSpPr>
          <p:cNvPr id="4" name="Slide Number Placeholder 3"/>
          <p:cNvSpPr>
            <a:spLocks noGrp="1"/>
          </p:cNvSpPr>
          <p:nvPr>
            <p:ph type="sldNum" sz="quarter" idx="5"/>
          </p:nvPr>
        </p:nvSpPr>
        <p:spPr/>
        <p:txBody>
          <a:bodyPr/>
          <a:lstStyle/>
          <a:p>
            <a:fld id="{8D203EA6-4D7F-4E86-8BB4-6E6E4B40CE64}" type="slidenum">
              <a:rPr lang="en-AU" altLang="en-US" smtClean="0"/>
              <a:pPr/>
              <a:t>7</a:t>
            </a:fld>
            <a:endParaRPr lang="en-AU" altLang="en-US"/>
          </a:p>
        </p:txBody>
      </p:sp>
    </p:spTree>
    <p:extLst>
      <p:ext uri="{BB962C8B-B14F-4D97-AF65-F5344CB8AC3E}">
        <p14:creationId xmlns:p14="http://schemas.microsoft.com/office/powerpoint/2010/main" val="19444933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2550" y="741363"/>
            <a:ext cx="6570663" cy="3697287"/>
          </a:xfrm>
        </p:spPr>
      </p:sp>
      <p:sp>
        <p:nvSpPr>
          <p:cNvPr id="3" name="Notes Placeholder 2"/>
          <p:cNvSpPr>
            <a:spLocks noGrp="1"/>
          </p:cNvSpPr>
          <p:nvPr>
            <p:ph type="body" idx="1"/>
          </p:nvPr>
        </p:nvSpPr>
        <p:spPr/>
        <p:txBody>
          <a:bodyPr/>
          <a:lstStyle/>
          <a:p>
            <a:r>
              <a:rPr lang="en-AU" dirty="0"/>
              <a:t>Not all dispersive soils are sodic- for example, high K+ (potassium) can also lead to dispersion. Dispersive soils are also a consideration where saline irrigation water is used. </a:t>
            </a:r>
          </a:p>
        </p:txBody>
      </p:sp>
      <p:sp>
        <p:nvSpPr>
          <p:cNvPr id="4" name="Slide Number Placeholder 3"/>
          <p:cNvSpPr>
            <a:spLocks noGrp="1"/>
          </p:cNvSpPr>
          <p:nvPr>
            <p:ph type="sldNum" sz="quarter" idx="5"/>
          </p:nvPr>
        </p:nvSpPr>
        <p:spPr/>
        <p:txBody>
          <a:bodyPr/>
          <a:lstStyle/>
          <a:p>
            <a:fld id="{8D203EA6-4D7F-4E86-8BB4-6E6E4B40CE64}" type="slidenum">
              <a:rPr lang="en-AU" altLang="en-US" smtClean="0"/>
              <a:pPr/>
              <a:t>9</a:t>
            </a:fld>
            <a:endParaRPr lang="en-AU" altLang="en-US"/>
          </a:p>
        </p:txBody>
      </p:sp>
    </p:spTree>
    <p:extLst>
      <p:ext uri="{BB962C8B-B14F-4D97-AF65-F5344CB8AC3E}">
        <p14:creationId xmlns:p14="http://schemas.microsoft.com/office/powerpoint/2010/main" val="12973274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2550" y="741363"/>
            <a:ext cx="6570663" cy="3697287"/>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8D203EA6-4D7F-4E86-8BB4-6E6E4B40CE64}" type="slidenum">
              <a:rPr lang="en-AU" altLang="en-US" smtClean="0"/>
              <a:pPr/>
              <a:t>11</a:t>
            </a:fld>
            <a:endParaRPr lang="en-AU" altLang="en-US"/>
          </a:p>
        </p:txBody>
      </p:sp>
    </p:spTree>
    <p:extLst>
      <p:ext uri="{BB962C8B-B14F-4D97-AF65-F5344CB8AC3E}">
        <p14:creationId xmlns:p14="http://schemas.microsoft.com/office/powerpoint/2010/main" val="15349097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2550" y="741363"/>
            <a:ext cx="6570663" cy="3697287"/>
          </a:xfrm>
        </p:spPr>
      </p:sp>
      <p:sp>
        <p:nvSpPr>
          <p:cNvPr id="3" name="Notes Placeholder 2"/>
          <p:cNvSpPr>
            <a:spLocks noGrp="1"/>
          </p:cNvSpPr>
          <p:nvPr>
            <p:ph type="body" idx="1"/>
          </p:nvPr>
        </p:nvSpPr>
        <p:spPr/>
        <p:txBody>
          <a:bodyPr/>
          <a:lstStyle/>
          <a:p>
            <a:r>
              <a:rPr lang="en-AU" dirty="0"/>
              <a:t>DELVING AND SPADING. </a:t>
            </a:r>
          </a:p>
        </p:txBody>
      </p:sp>
      <p:sp>
        <p:nvSpPr>
          <p:cNvPr id="4" name="Slide Number Placeholder 3"/>
          <p:cNvSpPr>
            <a:spLocks noGrp="1"/>
          </p:cNvSpPr>
          <p:nvPr>
            <p:ph type="sldNum" sz="quarter" idx="5"/>
          </p:nvPr>
        </p:nvSpPr>
        <p:spPr/>
        <p:txBody>
          <a:bodyPr/>
          <a:lstStyle/>
          <a:p>
            <a:fld id="{8D203EA6-4D7F-4E86-8BB4-6E6E4B40CE64}" type="slidenum">
              <a:rPr lang="en-AU" altLang="en-US" smtClean="0"/>
              <a:pPr/>
              <a:t>12</a:t>
            </a:fld>
            <a:endParaRPr lang="en-AU" altLang="en-US"/>
          </a:p>
        </p:txBody>
      </p:sp>
    </p:spTree>
    <p:extLst>
      <p:ext uri="{BB962C8B-B14F-4D97-AF65-F5344CB8AC3E}">
        <p14:creationId xmlns:p14="http://schemas.microsoft.com/office/powerpoint/2010/main" val="13297609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7" descr="powerpoint-background">
            <a:extLst>
              <a:ext uri="{FF2B5EF4-FFF2-40B4-BE49-F238E27FC236}">
                <a16:creationId xmlns:a16="http://schemas.microsoft.com/office/drawing/2014/main" id="{09C2CD5F-9128-439B-8BAA-244375FA9EF0}"/>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1484313"/>
            <a:ext cx="12192000" cy="458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4" descr="DPI-LOGO-2COL">
            <a:extLst>
              <a:ext uri="{FF2B5EF4-FFF2-40B4-BE49-F238E27FC236}">
                <a16:creationId xmlns:a16="http://schemas.microsoft.com/office/drawing/2014/main" id="{35EFB639-D28A-4903-B7BA-C49306B6AF2E}"/>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478368" y="233363"/>
            <a:ext cx="3230033"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8" name="Rectangle 8"/>
          <p:cNvSpPr>
            <a:spLocks noGrp="1" noChangeArrowheads="1"/>
          </p:cNvSpPr>
          <p:nvPr>
            <p:ph type="ctrTitle"/>
          </p:nvPr>
        </p:nvSpPr>
        <p:spPr>
          <a:xfrm>
            <a:off x="527052" y="2565401"/>
            <a:ext cx="11042649" cy="1470025"/>
          </a:xfrm>
          <a:extLst>
            <a:ext uri="{909E8E84-426E-40DD-AFC4-6F175D3DCCD1}">
              <a14:hiddenFill xmlns:a14="http://schemas.microsoft.com/office/drawing/2010/main">
                <a:solidFill>
                  <a:schemeClr val="bg1">
                    <a:alpha val="70000"/>
                  </a:schemeClr>
                </a:solidFill>
              </a14:hiddenFill>
            </a:ext>
          </a:extLst>
        </p:spPr>
        <p:txBody>
          <a:bodyPr lIns="91440" tIns="45720" rIns="91440" bIns="45720" anchor="ctr"/>
          <a:lstStyle>
            <a:lvl1pPr algn="ctr">
              <a:defRPr sz="4400"/>
            </a:lvl1pPr>
          </a:lstStyle>
          <a:p>
            <a:pPr lvl="0"/>
            <a:r>
              <a:rPr lang="en-AU" altLang="en-US" noProof="0"/>
              <a:t>Click to edit Master title style</a:t>
            </a:r>
          </a:p>
        </p:txBody>
      </p:sp>
      <p:sp>
        <p:nvSpPr>
          <p:cNvPr id="15369" name="Rectangle 9"/>
          <p:cNvSpPr>
            <a:spLocks noGrp="1" noChangeArrowheads="1"/>
          </p:cNvSpPr>
          <p:nvPr>
            <p:ph type="subTitle" idx="1"/>
          </p:nvPr>
        </p:nvSpPr>
        <p:spPr>
          <a:xfrm>
            <a:off x="529167" y="4221163"/>
            <a:ext cx="11042651" cy="1365250"/>
          </a:xfrm>
          <a:extLst>
            <a:ext uri="{909E8E84-426E-40DD-AFC4-6F175D3DCCD1}">
              <a14:hiddenFill xmlns:a14="http://schemas.microsoft.com/office/drawing/2010/main">
                <a:solidFill>
                  <a:srgbClr val="003E7E">
                    <a:alpha val="20000"/>
                  </a:srgbClr>
                </a:solidFill>
              </a14:hiddenFill>
            </a:ext>
          </a:extLst>
        </p:spPr>
        <p:txBody>
          <a:bodyPr lIns="91440" tIns="45720" rIns="91440" bIns="45720"/>
          <a:lstStyle>
            <a:lvl1pPr marL="0" indent="0" algn="ctr">
              <a:buFont typeface="Wingdings" pitchFamily="2" charset="2"/>
              <a:buNone/>
              <a:defRPr sz="3000">
                <a:solidFill>
                  <a:srgbClr val="E31937"/>
                </a:solidFill>
              </a:defRPr>
            </a:lvl1pPr>
          </a:lstStyle>
          <a:p>
            <a:pPr lvl="0"/>
            <a:r>
              <a:rPr lang="en-AU" altLang="en-US" noProof="0"/>
              <a:t>Click to edit Master subtitle style</a:t>
            </a:r>
          </a:p>
        </p:txBody>
      </p:sp>
    </p:spTree>
    <p:extLst>
      <p:ext uri="{BB962C8B-B14F-4D97-AF65-F5344CB8AC3E}">
        <p14:creationId xmlns:p14="http://schemas.microsoft.com/office/powerpoint/2010/main" val="17052473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030790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27585" y="274638"/>
            <a:ext cx="2829983" cy="5675312"/>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535517" y="274638"/>
            <a:ext cx="8288867" cy="56753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7209186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35518" y="274638"/>
            <a:ext cx="11322049" cy="5675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1609550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35518" y="274638"/>
            <a:ext cx="11322049" cy="1354137"/>
          </a:xfrm>
        </p:spPr>
        <p:txBody>
          <a:bodyPr/>
          <a:lstStyle/>
          <a:p>
            <a:r>
              <a:rPr lang="en-US"/>
              <a:t>Click to edit Master title style</a:t>
            </a:r>
            <a:endParaRPr lang="en-AU"/>
          </a:p>
        </p:txBody>
      </p:sp>
      <p:sp>
        <p:nvSpPr>
          <p:cNvPr id="3" name="Content Placeholder 2"/>
          <p:cNvSpPr>
            <a:spLocks noGrp="1"/>
          </p:cNvSpPr>
          <p:nvPr>
            <p:ph sz="half" idx="1"/>
          </p:nvPr>
        </p:nvSpPr>
        <p:spPr>
          <a:xfrm>
            <a:off x="535518" y="1557338"/>
            <a:ext cx="5558367"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quarter" idx="2"/>
          </p:nvPr>
        </p:nvSpPr>
        <p:spPr>
          <a:xfrm>
            <a:off x="6297084" y="1557338"/>
            <a:ext cx="5560483" cy="2119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Content Placeholder 4"/>
          <p:cNvSpPr>
            <a:spLocks noGrp="1"/>
          </p:cNvSpPr>
          <p:nvPr>
            <p:ph sz="quarter" idx="3"/>
          </p:nvPr>
        </p:nvSpPr>
        <p:spPr>
          <a:xfrm>
            <a:off x="6297084" y="3829050"/>
            <a:ext cx="5560483" cy="2120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6696240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5518" y="274638"/>
            <a:ext cx="11322049" cy="1354137"/>
          </a:xfrm>
        </p:spPr>
        <p:txBody>
          <a:bodyPr/>
          <a:lstStyle/>
          <a:p>
            <a:r>
              <a:rPr lang="en-US"/>
              <a:t>Click to edit Master title style</a:t>
            </a:r>
            <a:endParaRPr lang="en-AU"/>
          </a:p>
        </p:txBody>
      </p:sp>
      <p:sp>
        <p:nvSpPr>
          <p:cNvPr id="3" name="Text Placeholder 2"/>
          <p:cNvSpPr>
            <a:spLocks noGrp="1"/>
          </p:cNvSpPr>
          <p:nvPr>
            <p:ph type="body" sz="half" idx="1"/>
          </p:nvPr>
        </p:nvSpPr>
        <p:spPr>
          <a:xfrm>
            <a:off x="535518" y="1557338"/>
            <a:ext cx="5558367"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297084" y="1557338"/>
            <a:ext cx="5560483"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2546263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35518" y="274638"/>
            <a:ext cx="11322049" cy="1354137"/>
          </a:xfrm>
        </p:spPr>
        <p:txBody>
          <a:bodyPr/>
          <a:lstStyle/>
          <a:p>
            <a:r>
              <a:rPr lang="en-US"/>
              <a:t>Click to edit Master title style</a:t>
            </a:r>
            <a:endParaRPr lang="en-AU"/>
          </a:p>
        </p:txBody>
      </p:sp>
      <p:sp>
        <p:nvSpPr>
          <p:cNvPr id="3" name="Table Placeholder 2"/>
          <p:cNvSpPr>
            <a:spLocks noGrp="1"/>
          </p:cNvSpPr>
          <p:nvPr>
            <p:ph type="tbl" idx="1"/>
          </p:nvPr>
        </p:nvSpPr>
        <p:spPr>
          <a:xfrm>
            <a:off x="535518" y="1557338"/>
            <a:ext cx="11322049" cy="4392612"/>
          </a:xfrm>
        </p:spPr>
        <p:txBody>
          <a:bodyPr/>
          <a:lstStyle/>
          <a:p>
            <a:pPr lvl="0"/>
            <a:endParaRPr lang="en-AU" noProof="0"/>
          </a:p>
        </p:txBody>
      </p:sp>
    </p:spTree>
    <p:extLst>
      <p:ext uri="{BB962C8B-B14F-4D97-AF65-F5344CB8AC3E}">
        <p14:creationId xmlns:p14="http://schemas.microsoft.com/office/powerpoint/2010/main" val="24629300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F5AE29E-9FC9-4682-B1BF-B530FBF6C74B}" type="datetimeFigureOut">
              <a:rPr lang="en-GB" smtClean="0"/>
              <a:t>13/06/2023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5AEA0E0-5CC6-4BD0-905C-A0021E419432}" type="slidenum">
              <a:rPr lang="en-GB" smtClean="0"/>
              <a:t>‹#›</a:t>
            </a:fld>
            <a:endParaRPr lang="en-GB"/>
          </a:p>
        </p:txBody>
      </p:sp>
      <p:sp>
        <p:nvSpPr>
          <p:cNvPr id="8" name="Title 7">
            <a:extLst>
              <a:ext uri="{FF2B5EF4-FFF2-40B4-BE49-F238E27FC236}">
                <a16:creationId xmlns:a16="http://schemas.microsoft.com/office/drawing/2014/main" id="{C51FEBF3-EE8B-4B0D-8661-3B5736B2C26B}"/>
              </a:ext>
            </a:extLst>
          </p:cNvPr>
          <p:cNvSpPr>
            <a:spLocks noGrp="1"/>
          </p:cNvSpPr>
          <p:nvPr>
            <p:ph type="title" hasCustomPrompt="1"/>
          </p:nvPr>
        </p:nvSpPr>
        <p:spPr/>
        <p:txBody>
          <a:bodyPr/>
          <a:lstStyle>
            <a:lvl1pPr>
              <a:defRPr/>
            </a:lvl1pPr>
          </a:lstStyle>
          <a:p>
            <a:r>
              <a:rPr lang="en-US" dirty="0"/>
              <a:t>Two content slide</a:t>
            </a:r>
            <a:endParaRPr lang="en-AU" dirty="0"/>
          </a:p>
        </p:txBody>
      </p:sp>
      <p:sp>
        <p:nvSpPr>
          <p:cNvPr id="9" name="Content Placeholder 2">
            <a:extLst>
              <a:ext uri="{FF2B5EF4-FFF2-40B4-BE49-F238E27FC236}">
                <a16:creationId xmlns:a16="http://schemas.microsoft.com/office/drawing/2014/main" id="{087ED5D2-DB86-477E-97DC-4AA9DD622AE2}"/>
              </a:ext>
            </a:extLst>
          </p:cNvPr>
          <p:cNvSpPr>
            <a:spLocks noGrp="1"/>
          </p:cNvSpPr>
          <p:nvPr>
            <p:ph idx="13" hasCustomPrompt="1"/>
          </p:nvPr>
        </p:nvSpPr>
        <p:spPr>
          <a:xfrm>
            <a:off x="736601" y="1435103"/>
            <a:ext cx="5196043" cy="4741863"/>
          </a:xfrm>
        </p:spPr>
        <p:txBody>
          <a:bodyPr/>
          <a:lstStyle>
            <a:lvl1pPr marL="0" marR="0" indent="0" algn="l" defTabSz="685800" rtl="0" eaLnBrk="0" fontAlgn="base" latinLnBrk="0" hangingPunct="0">
              <a:lnSpc>
                <a:spcPct val="100000"/>
              </a:lnSpc>
              <a:spcBef>
                <a:spcPts val="450"/>
              </a:spcBef>
              <a:spcAft>
                <a:spcPts val="0"/>
              </a:spcAft>
              <a:buClrTx/>
              <a:buSzTx/>
              <a:buFont typeface="Wingdings" panose="05000000000000000000" pitchFamily="2" charset="2"/>
              <a:buNone/>
              <a:tabLst/>
              <a:defRPr/>
            </a:lvl1pPr>
          </a:lstStyle>
          <a:p>
            <a:pPr marL="0" marR="0" lvl="0" indent="0" algn="l" defTabSz="685800" rtl="0" eaLnBrk="0" fontAlgn="base" latinLnBrk="0" hangingPunct="0">
              <a:lnSpc>
                <a:spcPct val="100000"/>
              </a:lnSpc>
              <a:spcBef>
                <a:spcPts val="450"/>
              </a:spcBef>
              <a:spcAft>
                <a:spcPts val="0"/>
              </a:spcAft>
              <a:buClrTx/>
              <a:buSzTx/>
              <a:buFont typeface="Wingdings" panose="05000000000000000000" pitchFamily="2" charset="2"/>
              <a:buNone/>
              <a:tabLst/>
              <a:defRPr/>
            </a:pPr>
            <a:r>
              <a:rPr lang="en-US" dirty="0"/>
              <a:t>Click to add text, or click on the relevant icon at the </a:t>
            </a:r>
            <a:r>
              <a:rPr lang="en-US" dirty="0" err="1"/>
              <a:t>centre</a:t>
            </a:r>
            <a:r>
              <a:rPr lang="en-US" dirty="0"/>
              <a:t> of the placeholder to add a table, chart, SmartArt, image or media.</a:t>
            </a:r>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0" name="Content Placeholder 2">
            <a:extLst>
              <a:ext uri="{FF2B5EF4-FFF2-40B4-BE49-F238E27FC236}">
                <a16:creationId xmlns:a16="http://schemas.microsoft.com/office/drawing/2014/main" id="{C44A264B-96C3-43D7-9034-4D14A13FF5B0}"/>
              </a:ext>
            </a:extLst>
          </p:cNvPr>
          <p:cNvSpPr>
            <a:spLocks noGrp="1"/>
          </p:cNvSpPr>
          <p:nvPr>
            <p:ph idx="14" hasCustomPrompt="1"/>
          </p:nvPr>
        </p:nvSpPr>
        <p:spPr>
          <a:xfrm>
            <a:off x="6259357" y="1435103"/>
            <a:ext cx="5196043" cy="4741863"/>
          </a:xfrm>
        </p:spPr>
        <p:txBody>
          <a:bodyPr/>
          <a:lstStyle>
            <a:lvl1pPr marL="0" marR="0" indent="0" algn="l" defTabSz="685800" rtl="0" eaLnBrk="0" fontAlgn="base" latinLnBrk="0" hangingPunct="0">
              <a:lnSpc>
                <a:spcPct val="100000"/>
              </a:lnSpc>
              <a:spcBef>
                <a:spcPts val="450"/>
              </a:spcBef>
              <a:spcAft>
                <a:spcPts val="0"/>
              </a:spcAft>
              <a:buClrTx/>
              <a:buSzTx/>
              <a:buFont typeface="Wingdings" panose="05000000000000000000" pitchFamily="2" charset="2"/>
              <a:buNone/>
              <a:tabLst/>
              <a:defRPr/>
            </a:lvl1pPr>
          </a:lstStyle>
          <a:p>
            <a:pPr marL="0" marR="0" lvl="0" indent="0" algn="l" defTabSz="685800" rtl="0" eaLnBrk="0" fontAlgn="base" latinLnBrk="0" hangingPunct="0">
              <a:lnSpc>
                <a:spcPct val="100000"/>
              </a:lnSpc>
              <a:spcBef>
                <a:spcPts val="450"/>
              </a:spcBef>
              <a:spcAft>
                <a:spcPts val="0"/>
              </a:spcAft>
              <a:buClrTx/>
              <a:buSzTx/>
              <a:buFont typeface="Wingdings" panose="05000000000000000000" pitchFamily="2" charset="2"/>
              <a:buNone/>
              <a:tabLst/>
              <a:defRPr/>
            </a:pPr>
            <a:r>
              <a:rPr lang="en-US" dirty="0"/>
              <a:t>Click to add text, or click on the relevant icon at the </a:t>
            </a:r>
            <a:r>
              <a:rPr lang="en-US" dirty="0" err="1"/>
              <a:t>centre</a:t>
            </a:r>
            <a:r>
              <a:rPr lang="en-US" dirty="0"/>
              <a:t> of the placeholder to add a table, chart, SmartArt, image or media.</a:t>
            </a:r>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3395145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Short Bullet List Whit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571F33B-819B-4F58-95B3-E629E03D23FE}"/>
              </a:ext>
            </a:extLst>
          </p:cNvPr>
          <p:cNvSpPr>
            <a:spLocks noGrp="1"/>
          </p:cNvSpPr>
          <p:nvPr>
            <p:ph type="body" sz="quarter" idx="10" hasCustomPrompt="1"/>
          </p:nvPr>
        </p:nvSpPr>
        <p:spPr>
          <a:xfrm>
            <a:off x="442913" y="2781300"/>
            <a:ext cx="10621963" cy="2952750"/>
          </a:xfrm>
        </p:spPr>
        <p:txBody>
          <a:bodyPr/>
          <a:lstStyle>
            <a:lvl1pPr>
              <a:defRPr/>
            </a:lvl1pPr>
            <a:lvl2pPr>
              <a:defRPr/>
            </a:lvl2pPr>
            <a:lvl3pPr>
              <a:defRPr/>
            </a:lvl3pPr>
            <a:lvl4pPr>
              <a:defRPr/>
            </a:lvl4pPr>
            <a:lvl5pPr>
              <a:defRPr/>
            </a:lvl5pPr>
          </a:lstStyle>
          <a:p>
            <a:pPr lvl="0"/>
            <a:r>
              <a:rPr lang="en-AU" altLang="en-US" dirty="0"/>
              <a:t>Bullet level 1</a:t>
            </a:r>
          </a:p>
          <a:p>
            <a:pPr lvl="1"/>
            <a:r>
              <a:rPr lang="en-AU" altLang="en-US" dirty="0"/>
              <a:t>Bullet level 2</a:t>
            </a:r>
          </a:p>
          <a:p>
            <a:pPr lvl="2"/>
            <a:r>
              <a:rPr lang="en-AU" altLang="en-US" dirty="0"/>
              <a:t>Bullet level 3</a:t>
            </a:r>
          </a:p>
          <a:p>
            <a:pPr lvl="3"/>
            <a:r>
              <a:rPr lang="en-AU" altLang="en-US" dirty="0"/>
              <a:t>Bullet level 4</a:t>
            </a:r>
          </a:p>
          <a:p>
            <a:pPr lvl="4"/>
            <a:r>
              <a:rPr lang="en-AU" altLang="en-US" dirty="0"/>
              <a:t>Bullet level 5</a:t>
            </a:r>
          </a:p>
        </p:txBody>
      </p:sp>
      <p:sp>
        <p:nvSpPr>
          <p:cNvPr id="11" name="Title Placeholder 1">
            <a:extLst>
              <a:ext uri="{FF2B5EF4-FFF2-40B4-BE49-F238E27FC236}">
                <a16:creationId xmlns:a16="http://schemas.microsoft.com/office/drawing/2014/main" id="{407DF318-3C9C-4F85-AAE9-2E2357057257}"/>
              </a:ext>
            </a:extLst>
          </p:cNvPr>
          <p:cNvSpPr>
            <a:spLocks noGrp="1"/>
          </p:cNvSpPr>
          <p:nvPr>
            <p:ph type="title" hasCustomPrompt="1"/>
          </p:nvPr>
        </p:nvSpPr>
        <p:spPr bwMode="auto">
          <a:xfrm>
            <a:off x="452832" y="384961"/>
            <a:ext cx="10612043" cy="810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a:lvl1pPr>
          </a:lstStyle>
          <a:p>
            <a:pPr lvl="0"/>
            <a:r>
              <a:rPr lang="en-AU" altLang="en-US" dirty="0"/>
              <a:t>Add slide headline</a:t>
            </a:r>
            <a:endParaRPr lang="en-US" altLang="en-US" dirty="0"/>
          </a:p>
        </p:txBody>
      </p:sp>
    </p:spTree>
    <p:extLst>
      <p:ext uri="{BB962C8B-B14F-4D97-AF65-F5344CB8AC3E}">
        <p14:creationId xmlns:p14="http://schemas.microsoft.com/office/powerpoint/2010/main" val="132406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8">
            <a:extLst>
              <a:ext uri="{FF2B5EF4-FFF2-40B4-BE49-F238E27FC236}">
                <a16:creationId xmlns:a16="http://schemas.microsoft.com/office/drawing/2014/main" id="{1946EDAD-61B5-4ED4-BFF1-1648D1367178}"/>
              </a:ext>
            </a:extLst>
          </p:cNvPr>
          <p:cNvSpPr>
            <a:spLocks noChangeArrowheads="1"/>
          </p:cNvSpPr>
          <p:nvPr userDrawn="1"/>
        </p:nvSpPr>
        <p:spPr bwMode="auto">
          <a:xfrm>
            <a:off x="0" y="1484313"/>
            <a:ext cx="12192000" cy="4586287"/>
          </a:xfrm>
          <a:prstGeom prst="rect">
            <a:avLst/>
          </a:prstGeom>
          <a:solidFill>
            <a:srgbClr val="003E7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pic>
        <p:nvPicPr>
          <p:cNvPr id="5" name="Picture 25" descr="DPI-LOGO-2COL">
            <a:extLst>
              <a:ext uri="{FF2B5EF4-FFF2-40B4-BE49-F238E27FC236}">
                <a16:creationId xmlns:a16="http://schemas.microsoft.com/office/drawing/2014/main" id="{E41B9330-B992-4BC3-A137-002768652CE8}"/>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78368" y="233363"/>
            <a:ext cx="3230033"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4" name="Rectangle 2"/>
          <p:cNvSpPr>
            <a:spLocks noGrp="1" noChangeArrowheads="1"/>
          </p:cNvSpPr>
          <p:nvPr>
            <p:ph type="ctrTitle"/>
          </p:nvPr>
        </p:nvSpPr>
        <p:spPr>
          <a:xfrm>
            <a:off x="527052" y="2606676"/>
            <a:ext cx="11042649" cy="1470025"/>
          </a:xfrm>
          <a:solidFill>
            <a:schemeClr val="bg1">
              <a:alpha val="30000"/>
            </a:schemeClr>
          </a:solidFill>
        </p:spPr>
        <p:txBody>
          <a:bodyPr lIns="91440" tIns="45720" rIns="91440" bIns="45720" anchor="ctr"/>
          <a:lstStyle>
            <a:lvl1pPr algn="ctr">
              <a:defRPr sz="4000">
                <a:solidFill>
                  <a:schemeClr val="bg1"/>
                </a:solidFill>
              </a:defRPr>
            </a:lvl1pPr>
          </a:lstStyle>
          <a:p>
            <a:pPr lvl="0"/>
            <a:r>
              <a:rPr lang="en-AU" altLang="en-US" noProof="0"/>
              <a:t>Click to edit Master title style</a:t>
            </a:r>
          </a:p>
        </p:txBody>
      </p:sp>
      <p:sp>
        <p:nvSpPr>
          <p:cNvPr id="8195" name="Rectangle 3"/>
          <p:cNvSpPr>
            <a:spLocks noGrp="1" noChangeArrowheads="1"/>
          </p:cNvSpPr>
          <p:nvPr>
            <p:ph type="subTitle" idx="1"/>
          </p:nvPr>
        </p:nvSpPr>
        <p:spPr>
          <a:xfrm>
            <a:off x="527052" y="4221163"/>
            <a:ext cx="11042649" cy="1365250"/>
          </a:xfrm>
          <a:extLst>
            <a:ext uri="{909E8E84-426E-40DD-AFC4-6F175D3DCCD1}">
              <a14:hiddenFill xmlns:a14="http://schemas.microsoft.com/office/drawing/2010/main">
                <a:solidFill>
                  <a:schemeClr val="bg1">
                    <a:alpha val="50000"/>
                  </a:schemeClr>
                </a:solidFill>
              </a14:hiddenFill>
            </a:ext>
          </a:extLst>
        </p:spPr>
        <p:txBody>
          <a:bodyPr lIns="91440" tIns="45720" rIns="91440" bIns="45720"/>
          <a:lstStyle>
            <a:lvl1pPr marL="0" indent="0" algn="ctr">
              <a:buFont typeface="Wingdings" pitchFamily="2" charset="2"/>
              <a:buNone/>
              <a:defRPr sz="3000">
                <a:solidFill>
                  <a:schemeClr val="bg1"/>
                </a:solidFill>
              </a:defRPr>
            </a:lvl1pPr>
          </a:lstStyle>
          <a:p>
            <a:pPr lvl="0"/>
            <a:r>
              <a:rPr lang="en-AU" altLang="en-US" noProof="0"/>
              <a:t>Click to edit Master subtitle style</a:t>
            </a:r>
          </a:p>
        </p:txBody>
      </p:sp>
    </p:spTree>
    <p:extLst>
      <p:ext uri="{BB962C8B-B14F-4D97-AF65-F5344CB8AC3E}">
        <p14:creationId xmlns:p14="http://schemas.microsoft.com/office/powerpoint/2010/main" val="38543359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608234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42298629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1860323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535518" y="1557338"/>
            <a:ext cx="5558367"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297084" y="1557338"/>
            <a:ext cx="5560483"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1806685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9846106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14433443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796355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5258316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7417576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6315696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27585" y="274638"/>
            <a:ext cx="2829983" cy="5675312"/>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535517" y="274638"/>
            <a:ext cx="8288867" cy="56753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570137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1392044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535518" y="1557338"/>
            <a:ext cx="5558367"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297084" y="1557338"/>
            <a:ext cx="5560483"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553214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8032833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27763747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1960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393398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0147404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1.pn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5">
            <a:extLst>
              <a:ext uri="{FF2B5EF4-FFF2-40B4-BE49-F238E27FC236}">
                <a16:creationId xmlns:a16="http://schemas.microsoft.com/office/drawing/2014/main" id="{8FA7BEB1-5E1C-4DE0-B2CA-53747AB23934}"/>
              </a:ext>
            </a:extLst>
          </p:cNvPr>
          <p:cNvSpPr>
            <a:spLocks noGrp="1" noChangeArrowheads="1"/>
          </p:cNvSpPr>
          <p:nvPr>
            <p:ph type="title"/>
          </p:nvPr>
        </p:nvSpPr>
        <p:spPr bwMode="auto">
          <a:xfrm>
            <a:off x="535518" y="274638"/>
            <a:ext cx="11322049" cy="1354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6000" tIns="36000" rIns="36000" bIns="0" numCol="1" anchor="t" anchorCtr="0" compatLnSpc="1">
            <a:prstTxWarp prst="textNoShape">
              <a:avLst/>
            </a:prstTxWarp>
          </a:bodyPr>
          <a:lstStyle/>
          <a:p>
            <a:pPr lvl="0"/>
            <a:r>
              <a:rPr lang="en-AU" altLang="en-US"/>
              <a:t>Click to edit Master title style</a:t>
            </a:r>
          </a:p>
        </p:txBody>
      </p:sp>
      <p:sp>
        <p:nvSpPr>
          <p:cNvPr id="1027" name="Rectangle 16">
            <a:extLst>
              <a:ext uri="{FF2B5EF4-FFF2-40B4-BE49-F238E27FC236}">
                <a16:creationId xmlns:a16="http://schemas.microsoft.com/office/drawing/2014/main" id="{0A432A7A-550E-420D-A4A0-6A5D4EE256A7}"/>
              </a:ext>
            </a:extLst>
          </p:cNvPr>
          <p:cNvSpPr>
            <a:spLocks noGrp="1" noChangeArrowheads="1"/>
          </p:cNvSpPr>
          <p:nvPr>
            <p:ph type="body" idx="1"/>
          </p:nvPr>
        </p:nvSpPr>
        <p:spPr bwMode="auto">
          <a:xfrm>
            <a:off x="535518" y="1557338"/>
            <a:ext cx="11322049" cy="4392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6000" tIns="36000" rIns="36000" bIns="36000" numCol="1" anchor="t" anchorCtr="0" compatLnSpc="1">
            <a:prstTxWarp prst="textNoShape">
              <a:avLst/>
            </a:prstTxWarp>
          </a:bodyPr>
          <a:lstStyle/>
          <a:p>
            <a:pPr lvl="0"/>
            <a:r>
              <a:rPr lang="en-AU" altLang="en-US"/>
              <a:t>Click to edit Master text styles</a:t>
            </a:r>
          </a:p>
          <a:p>
            <a:pPr lvl="1"/>
            <a:r>
              <a:rPr lang="en-AU" altLang="en-US"/>
              <a:t>Second level</a:t>
            </a:r>
          </a:p>
          <a:p>
            <a:pPr lvl="2"/>
            <a:r>
              <a:rPr lang="en-AU" altLang="en-US"/>
              <a:t>Third level</a:t>
            </a:r>
          </a:p>
          <a:p>
            <a:pPr lvl="3"/>
            <a:r>
              <a:rPr lang="en-AU" altLang="en-US"/>
              <a:t>Fourth level</a:t>
            </a:r>
          </a:p>
          <a:p>
            <a:pPr lvl="4"/>
            <a:r>
              <a:rPr lang="en-AU" altLang="en-US"/>
              <a:t>Fifth level</a:t>
            </a:r>
          </a:p>
        </p:txBody>
      </p:sp>
      <p:pic>
        <p:nvPicPr>
          <p:cNvPr id="1028" name="Picture 30" descr="DPI-LOGO-2COL">
            <a:extLst>
              <a:ext uri="{FF2B5EF4-FFF2-40B4-BE49-F238E27FC236}">
                <a16:creationId xmlns:a16="http://schemas.microsoft.com/office/drawing/2014/main" id="{A8395D01-8FFB-46F5-9D30-A245263159D0}"/>
              </a:ext>
            </a:extLst>
          </p:cNvPr>
          <p:cNvPicPr>
            <a:picLocks noChangeAspect="1" noChangeArrowheads="1"/>
          </p:cNvPicPr>
          <p:nvPr userDrawn="1"/>
        </p:nvPicPr>
        <p:blipFill>
          <a:blip r:embed="rId19" cstate="email">
            <a:extLst>
              <a:ext uri="{28A0092B-C50C-407E-A947-70E740481C1C}">
                <a14:useLocalDpi xmlns:a14="http://schemas.microsoft.com/office/drawing/2010/main"/>
              </a:ext>
            </a:extLst>
          </a:blip>
          <a:srcRect/>
          <a:stretch>
            <a:fillRect/>
          </a:stretch>
        </p:blipFill>
        <p:spPr bwMode="auto">
          <a:xfrm>
            <a:off x="9929284" y="6203951"/>
            <a:ext cx="1885949"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26"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 id="2147483912" r:id="rId12"/>
    <p:sldLayoutId id="2147483913" r:id="rId13"/>
    <p:sldLayoutId id="2147483914" r:id="rId14"/>
    <p:sldLayoutId id="2147483915" r:id="rId15"/>
    <p:sldLayoutId id="2147483929" r:id="rId16"/>
    <p:sldLayoutId id="2147483932" r:id="rId17"/>
  </p:sldLayoutIdLst>
  <p:txStyles>
    <p:titleStyle>
      <a:lvl1pPr algn="l" rtl="0" eaLnBrk="0" fontAlgn="base" hangingPunct="0">
        <a:spcBef>
          <a:spcPct val="0"/>
        </a:spcBef>
        <a:spcAft>
          <a:spcPct val="0"/>
        </a:spcAft>
        <a:defRPr sz="4000">
          <a:solidFill>
            <a:schemeClr val="tx1"/>
          </a:solidFill>
          <a:latin typeface="+mj-lt"/>
          <a:ea typeface="+mj-ea"/>
          <a:cs typeface="+mj-cs"/>
        </a:defRPr>
      </a:lvl1pPr>
      <a:lvl2pPr algn="l" rtl="0" eaLnBrk="0" fontAlgn="base" hangingPunct="0">
        <a:spcBef>
          <a:spcPct val="0"/>
        </a:spcBef>
        <a:spcAft>
          <a:spcPct val="0"/>
        </a:spcAft>
        <a:defRPr sz="4000">
          <a:solidFill>
            <a:schemeClr val="tx1"/>
          </a:solidFill>
          <a:latin typeface="Arial" pitchFamily="34" charset="0"/>
        </a:defRPr>
      </a:lvl2pPr>
      <a:lvl3pPr algn="l" rtl="0" eaLnBrk="0" fontAlgn="base" hangingPunct="0">
        <a:spcBef>
          <a:spcPct val="0"/>
        </a:spcBef>
        <a:spcAft>
          <a:spcPct val="0"/>
        </a:spcAft>
        <a:defRPr sz="4000">
          <a:solidFill>
            <a:schemeClr val="tx1"/>
          </a:solidFill>
          <a:latin typeface="Arial" pitchFamily="34" charset="0"/>
        </a:defRPr>
      </a:lvl3pPr>
      <a:lvl4pPr algn="l" rtl="0" eaLnBrk="0" fontAlgn="base" hangingPunct="0">
        <a:spcBef>
          <a:spcPct val="0"/>
        </a:spcBef>
        <a:spcAft>
          <a:spcPct val="0"/>
        </a:spcAft>
        <a:defRPr sz="4000">
          <a:solidFill>
            <a:schemeClr val="tx1"/>
          </a:solidFill>
          <a:latin typeface="Arial" pitchFamily="34" charset="0"/>
        </a:defRPr>
      </a:lvl4pPr>
      <a:lvl5pPr algn="l" rtl="0" eaLnBrk="0" fontAlgn="base" hangingPunct="0">
        <a:spcBef>
          <a:spcPct val="0"/>
        </a:spcBef>
        <a:spcAft>
          <a:spcPct val="0"/>
        </a:spcAft>
        <a:defRPr sz="4000">
          <a:solidFill>
            <a:schemeClr val="tx1"/>
          </a:solidFill>
          <a:latin typeface="Arial" pitchFamily="34" charset="0"/>
        </a:defRPr>
      </a:lvl5pPr>
      <a:lvl6pPr marL="457200" algn="l" rtl="0" fontAlgn="base">
        <a:spcBef>
          <a:spcPct val="0"/>
        </a:spcBef>
        <a:spcAft>
          <a:spcPct val="0"/>
        </a:spcAft>
        <a:defRPr sz="4000">
          <a:solidFill>
            <a:schemeClr val="tx1"/>
          </a:solidFill>
          <a:latin typeface="Arial" pitchFamily="34" charset="0"/>
        </a:defRPr>
      </a:lvl6pPr>
      <a:lvl7pPr marL="914400" algn="l" rtl="0" fontAlgn="base">
        <a:spcBef>
          <a:spcPct val="0"/>
        </a:spcBef>
        <a:spcAft>
          <a:spcPct val="0"/>
        </a:spcAft>
        <a:defRPr sz="4000">
          <a:solidFill>
            <a:schemeClr val="tx1"/>
          </a:solidFill>
          <a:latin typeface="Arial" pitchFamily="34" charset="0"/>
        </a:defRPr>
      </a:lvl7pPr>
      <a:lvl8pPr marL="1371600" algn="l" rtl="0" fontAlgn="base">
        <a:spcBef>
          <a:spcPct val="0"/>
        </a:spcBef>
        <a:spcAft>
          <a:spcPct val="0"/>
        </a:spcAft>
        <a:defRPr sz="4000">
          <a:solidFill>
            <a:schemeClr val="tx1"/>
          </a:solidFill>
          <a:latin typeface="Arial" pitchFamily="34" charset="0"/>
        </a:defRPr>
      </a:lvl8pPr>
      <a:lvl9pPr marL="1828800" algn="l" rtl="0" fontAlgn="base">
        <a:spcBef>
          <a:spcPct val="0"/>
        </a:spcBef>
        <a:spcAft>
          <a:spcPct val="0"/>
        </a:spcAft>
        <a:defRPr sz="4000">
          <a:solidFill>
            <a:schemeClr val="tx1"/>
          </a:solidFill>
          <a:latin typeface="Arial" pitchFamily="34" charset="0"/>
        </a:defRPr>
      </a:lvl9pPr>
    </p:titleStyle>
    <p:bodyStyle>
      <a:lvl1pPr marL="342900" indent="-342900" algn="l" rtl="0" eaLnBrk="0" fontAlgn="base" hangingPunct="0">
        <a:spcBef>
          <a:spcPct val="20000"/>
        </a:spcBef>
        <a:spcAft>
          <a:spcPct val="0"/>
        </a:spcAft>
        <a:buClr>
          <a:srgbClr val="E31937"/>
        </a:buClr>
        <a:buFont typeface="Wingdings" panose="05000000000000000000" pitchFamily="2" charset="2"/>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800">
          <a:solidFill>
            <a:schemeClr val="tx1"/>
          </a:solidFill>
          <a:latin typeface="+mn-lt"/>
        </a:defRPr>
      </a:lvl3pPr>
      <a:lvl4pPr marL="1600200" indent="-228600" algn="l" rtl="0" eaLnBrk="0" fontAlgn="base" hangingPunct="0">
        <a:spcBef>
          <a:spcPct val="20000"/>
        </a:spcBef>
        <a:spcAft>
          <a:spcPct val="0"/>
        </a:spcAft>
        <a:buChar char="–"/>
        <a:defRPr sz="2800">
          <a:solidFill>
            <a:schemeClr val="tx1"/>
          </a:solidFill>
          <a:latin typeface="+mn-lt"/>
        </a:defRPr>
      </a:lvl4pPr>
      <a:lvl5pPr marL="2057400" indent="-228600" algn="l" rtl="0" eaLnBrk="0" fontAlgn="base" hangingPunct="0">
        <a:spcBef>
          <a:spcPct val="20000"/>
        </a:spcBef>
        <a:spcAft>
          <a:spcPct val="0"/>
        </a:spcAft>
        <a:buChar char="»"/>
        <a:defRPr sz="2800">
          <a:solidFill>
            <a:schemeClr val="tx1"/>
          </a:solidFill>
          <a:latin typeface="+mn-lt"/>
        </a:defRPr>
      </a:lvl5pPr>
      <a:lvl6pPr marL="2514600" indent="-228600" algn="l" rtl="0" fontAlgn="base">
        <a:spcBef>
          <a:spcPct val="20000"/>
        </a:spcBef>
        <a:spcAft>
          <a:spcPct val="0"/>
        </a:spcAft>
        <a:buChar char="»"/>
        <a:defRPr sz="2800">
          <a:solidFill>
            <a:schemeClr val="tx1"/>
          </a:solidFill>
          <a:latin typeface="+mn-lt"/>
        </a:defRPr>
      </a:lvl6pPr>
      <a:lvl7pPr marL="2971800" indent="-228600" algn="l" rtl="0" fontAlgn="base">
        <a:spcBef>
          <a:spcPct val="20000"/>
        </a:spcBef>
        <a:spcAft>
          <a:spcPct val="0"/>
        </a:spcAft>
        <a:buChar char="»"/>
        <a:defRPr sz="2800">
          <a:solidFill>
            <a:schemeClr val="tx1"/>
          </a:solidFill>
          <a:latin typeface="+mn-lt"/>
        </a:defRPr>
      </a:lvl7pPr>
      <a:lvl8pPr marL="3429000" indent="-228600" algn="l" rtl="0" fontAlgn="base">
        <a:spcBef>
          <a:spcPct val="20000"/>
        </a:spcBef>
        <a:spcAft>
          <a:spcPct val="0"/>
        </a:spcAft>
        <a:buChar char="»"/>
        <a:defRPr sz="2800">
          <a:solidFill>
            <a:schemeClr val="tx1"/>
          </a:solidFill>
          <a:latin typeface="+mn-lt"/>
        </a:defRPr>
      </a:lvl8pPr>
      <a:lvl9pPr marL="3886200" indent="-228600" algn="l" rtl="0" fontAlgn="base">
        <a:spcBef>
          <a:spcPct val="20000"/>
        </a:spcBef>
        <a:spcAft>
          <a:spcPct val="0"/>
        </a:spcAft>
        <a:buChar char="»"/>
        <a:defRPr sz="28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18">
            <a:extLst>
              <a:ext uri="{FF2B5EF4-FFF2-40B4-BE49-F238E27FC236}">
                <a16:creationId xmlns:a16="http://schemas.microsoft.com/office/drawing/2014/main" id="{7CE78769-685B-4D7D-BAB9-37147CBC23B2}"/>
              </a:ext>
            </a:extLst>
          </p:cNvPr>
          <p:cNvSpPr>
            <a:spLocks noGrp="1" noChangeArrowheads="1"/>
          </p:cNvSpPr>
          <p:nvPr>
            <p:ph type="title"/>
          </p:nvPr>
        </p:nvSpPr>
        <p:spPr bwMode="auto">
          <a:xfrm>
            <a:off x="535518" y="274639"/>
            <a:ext cx="11322049" cy="142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6000" tIns="36000" rIns="36000" bIns="36000" numCol="1" anchor="t" anchorCtr="0" compatLnSpc="1">
            <a:prstTxWarp prst="textNoShape">
              <a:avLst/>
            </a:prstTxWarp>
          </a:bodyPr>
          <a:lstStyle/>
          <a:p>
            <a:pPr lvl="0"/>
            <a:r>
              <a:rPr lang="en-AU" altLang="en-US"/>
              <a:t>Click to edit Master title style</a:t>
            </a:r>
          </a:p>
        </p:txBody>
      </p:sp>
      <p:sp>
        <p:nvSpPr>
          <p:cNvPr id="2051" name="Rectangle 19">
            <a:extLst>
              <a:ext uri="{FF2B5EF4-FFF2-40B4-BE49-F238E27FC236}">
                <a16:creationId xmlns:a16="http://schemas.microsoft.com/office/drawing/2014/main" id="{24C5E01C-C45F-4C0C-8584-3934BDF552BD}"/>
              </a:ext>
            </a:extLst>
          </p:cNvPr>
          <p:cNvSpPr>
            <a:spLocks noGrp="1" noChangeArrowheads="1"/>
          </p:cNvSpPr>
          <p:nvPr>
            <p:ph type="body" idx="1"/>
          </p:nvPr>
        </p:nvSpPr>
        <p:spPr bwMode="auto">
          <a:xfrm>
            <a:off x="535518" y="1557338"/>
            <a:ext cx="11322049" cy="4392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6000" tIns="36000" rIns="36000" bIns="36000" numCol="1" anchor="t" anchorCtr="0" compatLnSpc="1">
            <a:prstTxWarp prst="textNoShape">
              <a:avLst/>
            </a:prstTxWarp>
          </a:bodyPr>
          <a:lstStyle/>
          <a:p>
            <a:pPr lvl="0"/>
            <a:r>
              <a:rPr lang="en-AU" altLang="en-US"/>
              <a:t>Click to edit Master text styles</a:t>
            </a:r>
          </a:p>
          <a:p>
            <a:pPr lvl="1"/>
            <a:r>
              <a:rPr lang="en-AU" altLang="en-US"/>
              <a:t>Second level</a:t>
            </a:r>
          </a:p>
          <a:p>
            <a:pPr lvl="2"/>
            <a:r>
              <a:rPr lang="en-AU" altLang="en-US"/>
              <a:t>Third level</a:t>
            </a:r>
          </a:p>
          <a:p>
            <a:pPr lvl="3"/>
            <a:r>
              <a:rPr lang="en-AU" altLang="en-US"/>
              <a:t>Fourth level</a:t>
            </a:r>
          </a:p>
          <a:p>
            <a:pPr lvl="4"/>
            <a:r>
              <a:rPr lang="en-AU" altLang="en-US"/>
              <a:t>Fifth level</a:t>
            </a:r>
          </a:p>
        </p:txBody>
      </p:sp>
      <p:pic>
        <p:nvPicPr>
          <p:cNvPr id="2052" name="Picture 26" descr="DPI-LOGO-2COL">
            <a:extLst>
              <a:ext uri="{FF2B5EF4-FFF2-40B4-BE49-F238E27FC236}">
                <a16:creationId xmlns:a16="http://schemas.microsoft.com/office/drawing/2014/main" id="{52532CD5-FC1F-4365-AC90-274F484695F5}"/>
              </a:ext>
            </a:extLst>
          </p:cNvPr>
          <p:cNvPicPr>
            <a:picLocks noChangeAspect="1" noChangeArrowheads="1"/>
          </p:cNvPicPr>
          <p:nvPr userDrawn="1"/>
        </p:nvPicPr>
        <p:blipFill>
          <a:blip r:embed="rId13" cstate="email">
            <a:extLst>
              <a:ext uri="{28A0092B-C50C-407E-A947-70E740481C1C}">
                <a14:useLocalDpi xmlns:a14="http://schemas.microsoft.com/office/drawing/2010/main"/>
              </a:ext>
            </a:extLst>
          </a:blip>
          <a:srcRect/>
          <a:stretch>
            <a:fillRect/>
          </a:stretch>
        </p:blipFill>
        <p:spPr bwMode="auto">
          <a:xfrm>
            <a:off x="9929284" y="6203951"/>
            <a:ext cx="1885949"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27" r:id="rId1"/>
    <p:sldLayoutId id="2147483916" r:id="rId2"/>
    <p:sldLayoutId id="2147483917" r:id="rId3"/>
    <p:sldLayoutId id="2147483918" r:id="rId4"/>
    <p:sldLayoutId id="2147483919" r:id="rId5"/>
    <p:sldLayoutId id="2147483920" r:id="rId6"/>
    <p:sldLayoutId id="2147483921" r:id="rId7"/>
    <p:sldLayoutId id="2147483922" r:id="rId8"/>
    <p:sldLayoutId id="2147483923" r:id="rId9"/>
    <p:sldLayoutId id="2147483924" r:id="rId10"/>
    <p:sldLayoutId id="2147483925" r:id="rId11"/>
  </p:sldLayoutIdLst>
  <p:txStyles>
    <p:titleStyle>
      <a:lvl1pPr algn="l" rtl="0" eaLnBrk="0" fontAlgn="base" hangingPunct="0">
        <a:spcBef>
          <a:spcPct val="0"/>
        </a:spcBef>
        <a:spcAft>
          <a:spcPct val="0"/>
        </a:spcAft>
        <a:defRPr sz="3600">
          <a:solidFill>
            <a:schemeClr val="tx1"/>
          </a:solidFill>
          <a:latin typeface="+mj-lt"/>
          <a:ea typeface="+mj-ea"/>
          <a:cs typeface="+mj-cs"/>
        </a:defRPr>
      </a:lvl1pPr>
      <a:lvl2pPr algn="l" rtl="0" eaLnBrk="0" fontAlgn="base" hangingPunct="0">
        <a:spcBef>
          <a:spcPct val="0"/>
        </a:spcBef>
        <a:spcAft>
          <a:spcPct val="0"/>
        </a:spcAft>
        <a:defRPr sz="3600">
          <a:solidFill>
            <a:schemeClr val="tx1"/>
          </a:solidFill>
          <a:latin typeface="Arial" pitchFamily="34" charset="0"/>
        </a:defRPr>
      </a:lvl2pPr>
      <a:lvl3pPr algn="l" rtl="0" eaLnBrk="0" fontAlgn="base" hangingPunct="0">
        <a:spcBef>
          <a:spcPct val="0"/>
        </a:spcBef>
        <a:spcAft>
          <a:spcPct val="0"/>
        </a:spcAft>
        <a:defRPr sz="3600">
          <a:solidFill>
            <a:schemeClr val="tx1"/>
          </a:solidFill>
          <a:latin typeface="Arial" pitchFamily="34" charset="0"/>
        </a:defRPr>
      </a:lvl3pPr>
      <a:lvl4pPr algn="l" rtl="0" eaLnBrk="0" fontAlgn="base" hangingPunct="0">
        <a:spcBef>
          <a:spcPct val="0"/>
        </a:spcBef>
        <a:spcAft>
          <a:spcPct val="0"/>
        </a:spcAft>
        <a:defRPr sz="3600">
          <a:solidFill>
            <a:schemeClr val="tx1"/>
          </a:solidFill>
          <a:latin typeface="Arial" pitchFamily="34" charset="0"/>
        </a:defRPr>
      </a:lvl4pPr>
      <a:lvl5pPr algn="l" rtl="0" eaLnBrk="0" fontAlgn="base" hangingPunct="0">
        <a:spcBef>
          <a:spcPct val="0"/>
        </a:spcBef>
        <a:spcAft>
          <a:spcPct val="0"/>
        </a:spcAft>
        <a:defRPr sz="3600">
          <a:solidFill>
            <a:schemeClr val="tx1"/>
          </a:solidFill>
          <a:latin typeface="Arial" pitchFamily="34" charset="0"/>
        </a:defRPr>
      </a:lvl5pPr>
      <a:lvl6pPr marL="457200" algn="l" rtl="0" fontAlgn="base">
        <a:spcBef>
          <a:spcPct val="0"/>
        </a:spcBef>
        <a:spcAft>
          <a:spcPct val="0"/>
        </a:spcAft>
        <a:defRPr sz="3600">
          <a:solidFill>
            <a:schemeClr val="tx1"/>
          </a:solidFill>
          <a:latin typeface="Arial" pitchFamily="34" charset="0"/>
        </a:defRPr>
      </a:lvl6pPr>
      <a:lvl7pPr marL="914400" algn="l" rtl="0" fontAlgn="base">
        <a:spcBef>
          <a:spcPct val="0"/>
        </a:spcBef>
        <a:spcAft>
          <a:spcPct val="0"/>
        </a:spcAft>
        <a:defRPr sz="3600">
          <a:solidFill>
            <a:schemeClr val="tx1"/>
          </a:solidFill>
          <a:latin typeface="Arial" pitchFamily="34" charset="0"/>
        </a:defRPr>
      </a:lvl7pPr>
      <a:lvl8pPr marL="1371600" algn="l" rtl="0" fontAlgn="base">
        <a:spcBef>
          <a:spcPct val="0"/>
        </a:spcBef>
        <a:spcAft>
          <a:spcPct val="0"/>
        </a:spcAft>
        <a:defRPr sz="3600">
          <a:solidFill>
            <a:schemeClr val="tx1"/>
          </a:solidFill>
          <a:latin typeface="Arial" pitchFamily="34" charset="0"/>
        </a:defRPr>
      </a:lvl8pPr>
      <a:lvl9pPr marL="1828800" algn="l" rtl="0" fontAlgn="base">
        <a:spcBef>
          <a:spcPct val="0"/>
        </a:spcBef>
        <a:spcAft>
          <a:spcPct val="0"/>
        </a:spcAft>
        <a:defRPr sz="3600">
          <a:solidFill>
            <a:schemeClr val="tx1"/>
          </a:solidFill>
          <a:latin typeface="Arial" pitchFamily="34" charset="0"/>
        </a:defRPr>
      </a:lvl9pPr>
    </p:titleStyle>
    <p:bodyStyle>
      <a:lvl1pPr marL="342900" indent="-342900" algn="l" rtl="0" eaLnBrk="0" fontAlgn="base" hangingPunct="0">
        <a:spcBef>
          <a:spcPct val="20000"/>
        </a:spcBef>
        <a:spcAft>
          <a:spcPct val="0"/>
        </a:spcAft>
        <a:buClr>
          <a:srgbClr val="E31937"/>
        </a:buClr>
        <a:buFont typeface="Wingdings" panose="05000000000000000000" pitchFamily="2" charset="2"/>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800">
          <a:solidFill>
            <a:schemeClr val="tx1"/>
          </a:solidFill>
          <a:latin typeface="+mn-lt"/>
        </a:defRPr>
      </a:lvl3pPr>
      <a:lvl4pPr marL="1600200" indent="-228600" algn="l" rtl="0" eaLnBrk="0" fontAlgn="base" hangingPunct="0">
        <a:spcBef>
          <a:spcPct val="20000"/>
        </a:spcBef>
        <a:spcAft>
          <a:spcPct val="0"/>
        </a:spcAft>
        <a:buChar char="–"/>
        <a:defRPr sz="2800">
          <a:solidFill>
            <a:schemeClr val="tx1"/>
          </a:solidFill>
          <a:latin typeface="+mn-lt"/>
        </a:defRPr>
      </a:lvl4pPr>
      <a:lvl5pPr marL="2057400" indent="-228600" algn="l" rtl="0" eaLnBrk="0" fontAlgn="base" hangingPunct="0">
        <a:spcBef>
          <a:spcPct val="20000"/>
        </a:spcBef>
        <a:spcAft>
          <a:spcPct val="0"/>
        </a:spcAft>
        <a:buChar char="»"/>
        <a:defRPr sz="2800">
          <a:solidFill>
            <a:schemeClr val="tx1"/>
          </a:solidFill>
          <a:latin typeface="+mn-lt"/>
        </a:defRPr>
      </a:lvl5pPr>
      <a:lvl6pPr marL="2514600" indent="-228600" algn="l" rtl="0" fontAlgn="base">
        <a:spcBef>
          <a:spcPct val="20000"/>
        </a:spcBef>
        <a:spcAft>
          <a:spcPct val="0"/>
        </a:spcAft>
        <a:buChar char="»"/>
        <a:defRPr sz="2800">
          <a:solidFill>
            <a:schemeClr val="tx1"/>
          </a:solidFill>
          <a:latin typeface="+mn-lt"/>
        </a:defRPr>
      </a:lvl6pPr>
      <a:lvl7pPr marL="2971800" indent="-228600" algn="l" rtl="0" fontAlgn="base">
        <a:spcBef>
          <a:spcPct val="20000"/>
        </a:spcBef>
        <a:spcAft>
          <a:spcPct val="0"/>
        </a:spcAft>
        <a:buChar char="»"/>
        <a:defRPr sz="2800">
          <a:solidFill>
            <a:schemeClr val="tx1"/>
          </a:solidFill>
          <a:latin typeface="+mn-lt"/>
        </a:defRPr>
      </a:lvl7pPr>
      <a:lvl8pPr marL="3429000" indent="-228600" algn="l" rtl="0" fontAlgn="base">
        <a:spcBef>
          <a:spcPct val="20000"/>
        </a:spcBef>
        <a:spcAft>
          <a:spcPct val="0"/>
        </a:spcAft>
        <a:buChar char="»"/>
        <a:defRPr sz="2800">
          <a:solidFill>
            <a:schemeClr val="tx1"/>
          </a:solidFill>
          <a:latin typeface="+mn-lt"/>
        </a:defRPr>
      </a:lvl8pPr>
      <a:lvl9pPr marL="3886200" indent="-228600" algn="l" rtl="0" fontAlgn="base">
        <a:spcBef>
          <a:spcPct val="20000"/>
        </a:spcBef>
        <a:spcAft>
          <a:spcPct val="0"/>
        </a:spcAft>
        <a:buChar char="»"/>
        <a:defRPr sz="28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emf"/><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9.xml"/><Relationship Id="rId1" Type="http://schemas.openxmlformats.org/officeDocument/2006/relationships/slideLayout" Target="../slideLayouts/slideLayout17.xml"/><Relationship Id="rId6" Type="http://schemas.openxmlformats.org/officeDocument/2006/relationships/image" Target="../media/image29.jpg"/><Relationship Id="rId5" Type="http://schemas.openxmlformats.org/officeDocument/2006/relationships/image" Target="../media/image28.jpeg"/><Relationship Id="rId4" Type="http://schemas.openxmlformats.org/officeDocument/2006/relationships/image" Target="../media/image27.jpeg"/></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jpeg"/><Relationship Id="rId4" Type="http://schemas.openxmlformats.org/officeDocument/2006/relationships/image" Target="../media/image34.jpeg"/></Relationships>
</file>

<file path=ppt/slides/_rels/slide15.xml.rels><?xml version="1.0" encoding="UTF-8" standalone="yes"?>
<Relationships xmlns="http://schemas.openxmlformats.org/package/2006/relationships"><Relationship Id="rId3" Type="http://schemas.openxmlformats.org/officeDocument/2006/relationships/image" Target="../media/image37.jpeg"/><Relationship Id="rId7" Type="http://schemas.openxmlformats.org/officeDocument/2006/relationships/image" Target="../media/image41.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jpeg"/><Relationship Id="rId4" Type="http://schemas.openxmlformats.org/officeDocument/2006/relationships/image" Target="../media/image38.jpeg"/></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43.png"/></Relationships>
</file>

<file path=ppt/slides/_rels/slide1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hyperlink" Target="https://www.carboncyclescience.us/news/federal-register-notice-2nd-state-carbon-cycle-report-soccr-2"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3.xml"/><Relationship Id="rId7"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1.png"/><Relationship Id="rId5" Type="http://schemas.openxmlformats.org/officeDocument/2006/relationships/image" Target="../media/image10.e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7.tiff"/></Relationships>
</file>

<file path=ppt/slides/_rels/slide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a:extLst>
              <a:ext uri="{FF2B5EF4-FFF2-40B4-BE49-F238E27FC236}">
                <a16:creationId xmlns:a16="http://schemas.microsoft.com/office/drawing/2014/main" id="{3D5B17C5-253C-4F02-A3E4-B7C1B0579D00}"/>
              </a:ext>
            </a:extLst>
          </p:cNvPr>
          <p:cNvSpPr>
            <a:spLocks noGrp="1" noChangeArrowheads="1"/>
          </p:cNvSpPr>
          <p:nvPr>
            <p:ph type="ctrTitle"/>
          </p:nvPr>
        </p:nvSpPr>
        <p:spPr>
          <a:xfrm>
            <a:off x="1739503" y="2276841"/>
            <a:ext cx="8712994" cy="1470025"/>
          </a:xfrm>
          <a:extLst>
            <a:ext uri="{909E8E84-426E-40DD-AFC4-6F175D3DCCD1}">
              <a14:hiddenFill xmlns:a14="http://schemas.microsoft.com/office/drawing/2010/main">
                <a:solidFill>
                  <a:schemeClr val="bg1">
                    <a:alpha val="70195"/>
                  </a:schemeClr>
                </a:solidFill>
              </a14:hiddenFill>
            </a:ext>
          </a:extLst>
        </p:spPr>
        <p:txBody>
          <a:bodyPr/>
          <a:lstStyle/>
          <a:p>
            <a:br>
              <a:rPr lang="en-AU" altLang="en-US" sz="3200" b="1" dirty="0"/>
            </a:br>
            <a:r>
              <a:rPr lang="en-AU" sz="3200" b="1" dirty="0">
                <a:latin typeface="Raleway" pitchFamily="2" charset="0"/>
              </a:rPr>
              <a:t>Building resilient and adaptive soils</a:t>
            </a:r>
            <a:br>
              <a:rPr lang="en-AU" sz="1800" dirty="0">
                <a:latin typeface="Raleway" pitchFamily="2" charset="0"/>
              </a:rPr>
            </a:br>
            <a:r>
              <a:rPr lang="en-AU" sz="2400" dirty="0">
                <a:latin typeface="Raleway" pitchFamily="2" charset="0"/>
              </a:rPr>
              <a:t>for climate mitigation/ adaptation</a:t>
            </a:r>
            <a:br>
              <a:rPr lang="en-AU" sz="3200" b="1" dirty="0">
                <a:latin typeface="Raleway" pitchFamily="2" charset="0"/>
              </a:rPr>
            </a:br>
            <a:br>
              <a:rPr lang="en-AU" sz="1600" b="1" dirty="0">
                <a:latin typeface="Raleway" pitchFamily="2" charset="0"/>
              </a:rPr>
            </a:br>
            <a:r>
              <a:rPr lang="en-AU" altLang="en-US" sz="2000" b="1" dirty="0">
                <a:latin typeface="Raleway" pitchFamily="2" charset="0"/>
              </a:rPr>
              <a:t>Lukas Van Zwieten</a:t>
            </a:r>
          </a:p>
        </p:txBody>
      </p:sp>
      <p:pic>
        <p:nvPicPr>
          <p:cNvPr id="2" name="Picture 1">
            <a:extLst>
              <a:ext uri="{FF2B5EF4-FFF2-40B4-BE49-F238E27FC236}">
                <a16:creationId xmlns:a16="http://schemas.microsoft.com/office/drawing/2014/main" id="{BBD7D9FC-599A-4EBE-B2D5-5BB04A278C15}"/>
              </a:ext>
            </a:extLst>
          </p:cNvPr>
          <p:cNvPicPr>
            <a:picLocks noChangeAspect="1"/>
          </p:cNvPicPr>
          <p:nvPr/>
        </p:nvPicPr>
        <p:blipFill>
          <a:blip r:embed="rId3"/>
          <a:stretch>
            <a:fillRect/>
          </a:stretch>
        </p:blipFill>
        <p:spPr>
          <a:xfrm>
            <a:off x="9840520" y="0"/>
            <a:ext cx="1717032" cy="147002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EE8A09F-85E7-46D5-8198-66BDAE76B9E4}"/>
              </a:ext>
            </a:extLst>
          </p:cNvPr>
          <p:cNvSpPr>
            <a:spLocks noGrp="1"/>
          </p:cNvSpPr>
          <p:nvPr>
            <p:ph type="title"/>
          </p:nvPr>
        </p:nvSpPr>
        <p:spPr>
          <a:xfrm>
            <a:off x="623240" y="214716"/>
            <a:ext cx="9577330" cy="607500"/>
          </a:xfrm>
        </p:spPr>
        <p:txBody>
          <a:bodyPr/>
          <a:lstStyle/>
          <a:p>
            <a:r>
              <a:rPr lang="en-AU" sz="3200" b="1" dirty="0">
                <a:latin typeface="Raleway" pitchFamily="2" charset="0"/>
              </a:rPr>
              <a:t>Sub-soil dispersion lowers the “bucket size”</a:t>
            </a:r>
          </a:p>
        </p:txBody>
      </p:sp>
      <p:grpSp>
        <p:nvGrpSpPr>
          <p:cNvPr id="4" name="Group 3">
            <a:extLst>
              <a:ext uri="{FF2B5EF4-FFF2-40B4-BE49-F238E27FC236}">
                <a16:creationId xmlns:a16="http://schemas.microsoft.com/office/drawing/2014/main" id="{323A0A15-3D25-447F-A518-06D9191CFBAA}"/>
              </a:ext>
            </a:extLst>
          </p:cNvPr>
          <p:cNvGrpSpPr/>
          <p:nvPr/>
        </p:nvGrpSpPr>
        <p:grpSpPr>
          <a:xfrm>
            <a:off x="767260" y="1063769"/>
            <a:ext cx="5832810" cy="5337962"/>
            <a:chOff x="-4394093" y="-183423"/>
            <a:chExt cx="5832278" cy="5529397"/>
          </a:xfrm>
        </p:grpSpPr>
        <p:pic>
          <p:nvPicPr>
            <p:cNvPr id="5" name="Picture 4">
              <a:extLst>
                <a:ext uri="{FF2B5EF4-FFF2-40B4-BE49-F238E27FC236}">
                  <a16:creationId xmlns:a16="http://schemas.microsoft.com/office/drawing/2014/main" id="{29DC9B5D-26F5-46FC-A464-5664F9287D6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394093" y="-183423"/>
              <a:ext cx="5832278" cy="5529397"/>
            </a:xfrm>
            <a:prstGeom prst="rect">
              <a:avLst/>
            </a:prstGeom>
          </p:spPr>
        </p:pic>
        <p:sp>
          <p:nvSpPr>
            <p:cNvPr id="6" name="Freeform: Shape 5">
              <a:extLst>
                <a:ext uri="{FF2B5EF4-FFF2-40B4-BE49-F238E27FC236}">
                  <a16:creationId xmlns:a16="http://schemas.microsoft.com/office/drawing/2014/main" id="{A0D12713-5903-4473-8515-4F5A96560139}"/>
                </a:ext>
              </a:extLst>
            </p:cNvPr>
            <p:cNvSpPr/>
            <p:nvPr/>
          </p:nvSpPr>
          <p:spPr>
            <a:xfrm>
              <a:off x="-2517668" y="2192708"/>
              <a:ext cx="2190750" cy="2449840"/>
            </a:xfrm>
            <a:custGeom>
              <a:avLst/>
              <a:gdLst>
                <a:gd name="connsiteX0" fmla="*/ 1238250 w 2190750"/>
                <a:gd name="connsiteY0" fmla="*/ 2421265 h 2449840"/>
                <a:gd name="connsiteX1" fmla="*/ 1247775 w 2190750"/>
                <a:gd name="connsiteY1" fmla="*/ 2354590 h 2449840"/>
                <a:gd name="connsiteX2" fmla="*/ 1266825 w 2190750"/>
                <a:gd name="connsiteY2" fmla="*/ 2221240 h 2449840"/>
                <a:gd name="connsiteX3" fmla="*/ 1276350 w 2190750"/>
                <a:gd name="connsiteY3" fmla="*/ 2145040 h 2449840"/>
                <a:gd name="connsiteX4" fmla="*/ 1285875 w 2190750"/>
                <a:gd name="connsiteY4" fmla="*/ 2078365 h 2449840"/>
                <a:gd name="connsiteX5" fmla="*/ 1295400 w 2190750"/>
                <a:gd name="connsiteY5" fmla="*/ 1945015 h 2449840"/>
                <a:gd name="connsiteX6" fmla="*/ 1304925 w 2190750"/>
                <a:gd name="connsiteY6" fmla="*/ 1916440 h 2449840"/>
                <a:gd name="connsiteX7" fmla="*/ 1314450 w 2190750"/>
                <a:gd name="connsiteY7" fmla="*/ 1868815 h 2449840"/>
                <a:gd name="connsiteX8" fmla="*/ 1323975 w 2190750"/>
                <a:gd name="connsiteY8" fmla="*/ 1840240 h 2449840"/>
                <a:gd name="connsiteX9" fmla="*/ 1343025 w 2190750"/>
                <a:gd name="connsiteY9" fmla="*/ 1754515 h 2449840"/>
                <a:gd name="connsiteX10" fmla="*/ 1352550 w 2190750"/>
                <a:gd name="connsiteY10" fmla="*/ 1640215 h 2449840"/>
                <a:gd name="connsiteX11" fmla="*/ 1343025 w 2190750"/>
                <a:gd name="connsiteY11" fmla="*/ 1468765 h 2449840"/>
                <a:gd name="connsiteX12" fmla="*/ 1323975 w 2190750"/>
                <a:gd name="connsiteY12" fmla="*/ 1411615 h 2449840"/>
                <a:gd name="connsiteX13" fmla="*/ 1314450 w 2190750"/>
                <a:gd name="connsiteY13" fmla="*/ 1383040 h 2449840"/>
                <a:gd name="connsiteX14" fmla="*/ 1295400 w 2190750"/>
                <a:gd name="connsiteY14" fmla="*/ 1354465 h 2449840"/>
                <a:gd name="connsiteX15" fmla="*/ 1266825 w 2190750"/>
                <a:gd name="connsiteY15" fmla="*/ 1259215 h 2449840"/>
                <a:gd name="connsiteX16" fmla="*/ 1247775 w 2190750"/>
                <a:gd name="connsiteY16" fmla="*/ 1173490 h 2449840"/>
                <a:gd name="connsiteX17" fmla="*/ 1228725 w 2190750"/>
                <a:gd name="connsiteY17" fmla="*/ 1116340 h 2449840"/>
                <a:gd name="connsiteX18" fmla="*/ 1209675 w 2190750"/>
                <a:gd name="connsiteY18" fmla="*/ 1087765 h 2449840"/>
                <a:gd name="connsiteX19" fmla="*/ 1171575 w 2190750"/>
                <a:gd name="connsiteY19" fmla="*/ 1040140 h 2449840"/>
                <a:gd name="connsiteX20" fmla="*/ 1152525 w 2190750"/>
                <a:gd name="connsiteY20" fmla="*/ 1011565 h 2449840"/>
                <a:gd name="connsiteX21" fmla="*/ 1123950 w 2190750"/>
                <a:gd name="connsiteY21" fmla="*/ 992515 h 2449840"/>
                <a:gd name="connsiteX22" fmla="*/ 1114425 w 2190750"/>
                <a:gd name="connsiteY22" fmla="*/ 963940 h 2449840"/>
                <a:gd name="connsiteX23" fmla="*/ 1047750 w 2190750"/>
                <a:gd name="connsiteY23" fmla="*/ 868690 h 2449840"/>
                <a:gd name="connsiteX24" fmla="*/ 990600 w 2190750"/>
                <a:gd name="connsiteY24" fmla="*/ 754390 h 2449840"/>
                <a:gd name="connsiteX25" fmla="*/ 971550 w 2190750"/>
                <a:gd name="connsiteY25" fmla="*/ 725815 h 2449840"/>
                <a:gd name="connsiteX26" fmla="*/ 952500 w 2190750"/>
                <a:gd name="connsiteY26" fmla="*/ 697240 h 2449840"/>
                <a:gd name="connsiteX27" fmla="*/ 923925 w 2190750"/>
                <a:gd name="connsiteY27" fmla="*/ 678190 h 2449840"/>
                <a:gd name="connsiteX28" fmla="*/ 838200 w 2190750"/>
                <a:gd name="connsiteY28" fmla="*/ 640090 h 2449840"/>
                <a:gd name="connsiteX29" fmla="*/ 790575 w 2190750"/>
                <a:gd name="connsiteY29" fmla="*/ 582940 h 2449840"/>
                <a:gd name="connsiteX30" fmla="*/ 733425 w 2190750"/>
                <a:gd name="connsiteY30" fmla="*/ 535315 h 2449840"/>
                <a:gd name="connsiteX31" fmla="*/ 714375 w 2190750"/>
                <a:gd name="connsiteY31" fmla="*/ 506740 h 2449840"/>
                <a:gd name="connsiteX32" fmla="*/ 685800 w 2190750"/>
                <a:gd name="connsiteY32" fmla="*/ 487690 h 2449840"/>
                <a:gd name="connsiteX33" fmla="*/ 657225 w 2190750"/>
                <a:gd name="connsiteY33" fmla="*/ 459115 h 2449840"/>
                <a:gd name="connsiteX34" fmla="*/ 619125 w 2190750"/>
                <a:gd name="connsiteY34" fmla="*/ 440065 h 2449840"/>
                <a:gd name="connsiteX35" fmla="*/ 590550 w 2190750"/>
                <a:gd name="connsiteY35" fmla="*/ 421015 h 2449840"/>
                <a:gd name="connsiteX36" fmla="*/ 561975 w 2190750"/>
                <a:gd name="connsiteY36" fmla="*/ 411490 h 2449840"/>
                <a:gd name="connsiteX37" fmla="*/ 495300 w 2190750"/>
                <a:gd name="connsiteY37" fmla="*/ 363865 h 2449840"/>
                <a:gd name="connsiteX38" fmla="*/ 466725 w 2190750"/>
                <a:gd name="connsiteY38" fmla="*/ 335290 h 2449840"/>
                <a:gd name="connsiteX39" fmla="*/ 438150 w 2190750"/>
                <a:gd name="connsiteY39" fmla="*/ 316240 h 2449840"/>
                <a:gd name="connsiteX40" fmla="*/ 409575 w 2190750"/>
                <a:gd name="connsiteY40" fmla="*/ 287665 h 2449840"/>
                <a:gd name="connsiteX41" fmla="*/ 352425 w 2190750"/>
                <a:gd name="connsiteY41" fmla="*/ 249565 h 2449840"/>
                <a:gd name="connsiteX42" fmla="*/ 295275 w 2190750"/>
                <a:gd name="connsiteY42" fmla="*/ 192415 h 2449840"/>
                <a:gd name="connsiteX43" fmla="*/ 276225 w 2190750"/>
                <a:gd name="connsiteY43" fmla="*/ 163840 h 2449840"/>
                <a:gd name="connsiteX44" fmla="*/ 247650 w 2190750"/>
                <a:gd name="connsiteY44" fmla="*/ 154315 h 2449840"/>
                <a:gd name="connsiteX45" fmla="*/ 228600 w 2190750"/>
                <a:gd name="connsiteY45" fmla="*/ 125740 h 2449840"/>
                <a:gd name="connsiteX46" fmla="*/ 200025 w 2190750"/>
                <a:gd name="connsiteY46" fmla="*/ 116215 h 2449840"/>
                <a:gd name="connsiteX47" fmla="*/ 171450 w 2190750"/>
                <a:gd name="connsiteY47" fmla="*/ 97165 h 2449840"/>
                <a:gd name="connsiteX48" fmla="*/ 142875 w 2190750"/>
                <a:gd name="connsiteY48" fmla="*/ 87640 h 2449840"/>
                <a:gd name="connsiteX49" fmla="*/ 114300 w 2190750"/>
                <a:gd name="connsiteY49" fmla="*/ 68590 h 2449840"/>
                <a:gd name="connsiteX50" fmla="*/ 28575 w 2190750"/>
                <a:gd name="connsiteY50" fmla="*/ 40015 h 2449840"/>
                <a:gd name="connsiteX51" fmla="*/ 0 w 2190750"/>
                <a:gd name="connsiteY51" fmla="*/ 30490 h 2449840"/>
                <a:gd name="connsiteX52" fmla="*/ 9525 w 2190750"/>
                <a:gd name="connsiteY52" fmla="*/ 1915 h 2449840"/>
                <a:gd name="connsiteX53" fmla="*/ 95250 w 2190750"/>
                <a:gd name="connsiteY53" fmla="*/ 30490 h 2449840"/>
                <a:gd name="connsiteX54" fmla="*/ 161925 w 2190750"/>
                <a:gd name="connsiteY54" fmla="*/ 40015 h 2449840"/>
                <a:gd name="connsiteX55" fmla="*/ 219075 w 2190750"/>
                <a:gd name="connsiteY55" fmla="*/ 59065 h 2449840"/>
                <a:gd name="connsiteX56" fmla="*/ 247650 w 2190750"/>
                <a:gd name="connsiteY56" fmla="*/ 68590 h 2449840"/>
                <a:gd name="connsiteX57" fmla="*/ 276225 w 2190750"/>
                <a:gd name="connsiteY57" fmla="*/ 87640 h 2449840"/>
                <a:gd name="connsiteX58" fmla="*/ 333375 w 2190750"/>
                <a:gd name="connsiteY58" fmla="*/ 97165 h 2449840"/>
                <a:gd name="connsiteX59" fmla="*/ 361950 w 2190750"/>
                <a:gd name="connsiteY59" fmla="*/ 106690 h 2449840"/>
                <a:gd name="connsiteX60" fmla="*/ 390525 w 2190750"/>
                <a:gd name="connsiteY60" fmla="*/ 135265 h 2449840"/>
                <a:gd name="connsiteX61" fmla="*/ 409575 w 2190750"/>
                <a:gd name="connsiteY61" fmla="*/ 163840 h 2449840"/>
                <a:gd name="connsiteX62" fmla="*/ 466725 w 2190750"/>
                <a:gd name="connsiteY62" fmla="*/ 201940 h 2449840"/>
                <a:gd name="connsiteX63" fmla="*/ 552450 w 2190750"/>
                <a:gd name="connsiteY63" fmla="*/ 230515 h 2449840"/>
                <a:gd name="connsiteX64" fmla="*/ 609600 w 2190750"/>
                <a:gd name="connsiteY64" fmla="*/ 259090 h 2449840"/>
                <a:gd name="connsiteX65" fmla="*/ 666750 w 2190750"/>
                <a:gd name="connsiteY65" fmla="*/ 278140 h 2449840"/>
                <a:gd name="connsiteX66" fmla="*/ 695325 w 2190750"/>
                <a:gd name="connsiteY66" fmla="*/ 306715 h 2449840"/>
                <a:gd name="connsiteX67" fmla="*/ 723900 w 2190750"/>
                <a:gd name="connsiteY67" fmla="*/ 325765 h 2449840"/>
                <a:gd name="connsiteX68" fmla="*/ 742950 w 2190750"/>
                <a:gd name="connsiteY68" fmla="*/ 354340 h 2449840"/>
                <a:gd name="connsiteX69" fmla="*/ 771525 w 2190750"/>
                <a:gd name="connsiteY69" fmla="*/ 363865 h 2449840"/>
                <a:gd name="connsiteX70" fmla="*/ 800100 w 2190750"/>
                <a:gd name="connsiteY70" fmla="*/ 382915 h 2449840"/>
                <a:gd name="connsiteX71" fmla="*/ 857250 w 2190750"/>
                <a:gd name="connsiteY71" fmla="*/ 421015 h 2449840"/>
                <a:gd name="connsiteX72" fmla="*/ 885825 w 2190750"/>
                <a:gd name="connsiteY72" fmla="*/ 440065 h 2449840"/>
                <a:gd name="connsiteX73" fmla="*/ 962025 w 2190750"/>
                <a:gd name="connsiteY73" fmla="*/ 459115 h 2449840"/>
                <a:gd name="connsiteX74" fmla="*/ 1000125 w 2190750"/>
                <a:gd name="connsiteY74" fmla="*/ 468640 h 2449840"/>
                <a:gd name="connsiteX75" fmla="*/ 1104900 w 2190750"/>
                <a:gd name="connsiteY75" fmla="*/ 506740 h 2449840"/>
                <a:gd name="connsiteX76" fmla="*/ 1190625 w 2190750"/>
                <a:gd name="connsiteY76" fmla="*/ 573415 h 2449840"/>
                <a:gd name="connsiteX77" fmla="*/ 1219200 w 2190750"/>
                <a:gd name="connsiteY77" fmla="*/ 592465 h 2449840"/>
                <a:gd name="connsiteX78" fmla="*/ 1247775 w 2190750"/>
                <a:gd name="connsiteY78" fmla="*/ 601990 h 2449840"/>
                <a:gd name="connsiteX79" fmla="*/ 1323975 w 2190750"/>
                <a:gd name="connsiteY79" fmla="*/ 630565 h 2449840"/>
                <a:gd name="connsiteX80" fmla="*/ 1352550 w 2190750"/>
                <a:gd name="connsiteY80" fmla="*/ 649615 h 2449840"/>
                <a:gd name="connsiteX81" fmla="*/ 1381125 w 2190750"/>
                <a:gd name="connsiteY81" fmla="*/ 659140 h 2449840"/>
                <a:gd name="connsiteX82" fmla="*/ 1419225 w 2190750"/>
                <a:gd name="connsiteY82" fmla="*/ 678190 h 2449840"/>
                <a:gd name="connsiteX83" fmla="*/ 1447800 w 2190750"/>
                <a:gd name="connsiteY83" fmla="*/ 697240 h 2449840"/>
                <a:gd name="connsiteX84" fmla="*/ 1476375 w 2190750"/>
                <a:gd name="connsiteY84" fmla="*/ 706765 h 2449840"/>
                <a:gd name="connsiteX85" fmla="*/ 1504950 w 2190750"/>
                <a:gd name="connsiteY85" fmla="*/ 725815 h 2449840"/>
                <a:gd name="connsiteX86" fmla="*/ 1562100 w 2190750"/>
                <a:gd name="connsiteY86" fmla="*/ 744865 h 2449840"/>
                <a:gd name="connsiteX87" fmla="*/ 1590675 w 2190750"/>
                <a:gd name="connsiteY87" fmla="*/ 754390 h 2449840"/>
                <a:gd name="connsiteX88" fmla="*/ 1647825 w 2190750"/>
                <a:gd name="connsiteY88" fmla="*/ 792490 h 2449840"/>
                <a:gd name="connsiteX89" fmla="*/ 1685925 w 2190750"/>
                <a:gd name="connsiteY89" fmla="*/ 821065 h 2449840"/>
                <a:gd name="connsiteX90" fmla="*/ 1781175 w 2190750"/>
                <a:gd name="connsiteY90" fmla="*/ 849640 h 2449840"/>
                <a:gd name="connsiteX91" fmla="*/ 1866900 w 2190750"/>
                <a:gd name="connsiteY91" fmla="*/ 906790 h 2449840"/>
                <a:gd name="connsiteX92" fmla="*/ 1895475 w 2190750"/>
                <a:gd name="connsiteY92" fmla="*/ 925840 h 2449840"/>
                <a:gd name="connsiteX93" fmla="*/ 1924050 w 2190750"/>
                <a:gd name="connsiteY93" fmla="*/ 944890 h 2449840"/>
                <a:gd name="connsiteX94" fmla="*/ 1952625 w 2190750"/>
                <a:gd name="connsiteY94" fmla="*/ 973465 h 2449840"/>
                <a:gd name="connsiteX95" fmla="*/ 1981200 w 2190750"/>
                <a:gd name="connsiteY95" fmla="*/ 982990 h 2449840"/>
                <a:gd name="connsiteX96" fmla="*/ 2009775 w 2190750"/>
                <a:gd name="connsiteY96" fmla="*/ 1002040 h 2449840"/>
                <a:gd name="connsiteX97" fmla="*/ 2047875 w 2190750"/>
                <a:gd name="connsiteY97" fmla="*/ 1059190 h 2449840"/>
                <a:gd name="connsiteX98" fmla="*/ 2066925 w 2190750"/>
                <a:gd name="connsiteY98" fmla="*/ 1087765 h 2449840"/>
                <a:gd name="connsiteX99" fmla="*/ 2095500 w 2190750"/>
                <a:gd name="connsiteY99" fmla="*/ 1116340 h 2449840"/>
                <a:gd name="connsiteX100" fmla="*/ 2124075 w 2190750"/>
                <a:gd name="connsiteY100" fmla="*/ 1173490 h 2449840"/>
                <a:gd name="connsiteX101" fmla="*/ 2133600 w 2190750"/>
                <a:gd name="connsiteY101" fmla="*/ 1202065 h 2449840"/>
                <a:gd name="connsiteX102" fmla="*/ 2152650 w 2190750"/>
                <a:gd name="connsiteY102" fmla="*/ 1230640 h 2449840"/>
                <a:gd name="connsiteX103" fmla="*/ 2162175 w 2190750"/>
                <a:gd name="connsiteY103" fmla="*/ 1259215 h 2449840"/>
                <a:gd name="connsiteX104" fmla="*/ 2190750 w 2190750"/>
                <a:gd name="connsiteY104" fmla="*/ 1316365 h 2449840"/>
                <a:gd name="connsiteX105" fmla="*/ 2181225 w 2190750"/>
                <a:gd name="connsiteY105" fmla="*/ 1649740 h 2449840"/>
                <a:gd name="connsiteX106" fmla="*/ 2162175 w 2190750"/>
                <a:gd name="connsiteY106" fmla="*/ 1706890 h 2449840"/>
                <a:gd name="connsiteX107" fmla="*/ 2143125 w 2190750"/>
                <a:gd name="connsiteY107" fmla="*/ 1764040 h 2449840"/>
                <a:gd name="connsiteX108" fmla="*/ 2133600 w 2190750"/>
                <a:gd name="connsiteY108" fmla="*/ 1792615 h 2449840"/>
                <a:gd name="connsiteX109" fmla="*/ 2095500 w 2190750"/>
                <a:gd name="connsiteY109" fmla="*/ 1849765 h 2449840"/>
                <a:gd name="connsiteX110" fmla="*/ 2076450 w 2190750"/>
                <a:gd name="connsiteY110" fmla="*/ 1906915 h 2449840"/>
                <a:gd name="connsiteX111" fmla="*/ 2066925 w 2190750"/>
                <a:gd name="connsiteY111" fmla="*/ 1935490 h 2449840"/>
                <a:gd name="connsiteX112" fmla="*/ 2047875 w 2190750"/>
                <a:gd name="connsiteY112" fmla="*/ 1964065 h 2449840"/>
                <a:gd name="connsiteX113" fmla="*/ 2019300 w 2190750"/>
                <a:gd name="connsiteY113" fmla="*/ 2021215 h 2449840"/>
                <a:gd name="connsiteX114" fmla="*/ 1990725 w 2190750"/>
                <a:gd name="connsiteY114" fmla="*/ 2040265 h 2449840"/>
                <a:gd name="connsiteX115" fmla="*/ 1981200 w 2190750"/>
                <a:gd name="connsiteY115" fmla="*/ 2068840 h 2449840"/>
                <a:gd name="connsiteX116" fmla="*/ 1943100 w 2190750"/>
                <a:gd name="connsiteY116" fmla="*/ 2125990 h 2449840"/>
                <a:gd name="connsiteX117" fmla="*/ 1905000 w 2190750"/>
                <a:gd name="connsiteY117" fmla="*/ 2211715 h 2449840"/>
                <a:gd name="connsiteX118" fmla="*/ 1876425 w 2190750"/>
                <a:gd name="connsiteY118" fmla="*/ 2240290 h 2449840"/>
                <a:gd name="connsiteX119" fmla="*/ 1847850 w 2190750"/>
                <a:gd name="connsiteY119" fmla="*/ 2259340 h 2449840"/>
                <a:gd name="connsiteX120" fmla="*/ 1828800 w 2190750"/>
                <a:gd name="connsiteY120" fmla="*/ 2287915 h 2449840"/>
                <a:gd name="connsiteX121" fmla="*/ 1771650 w 2190750"/>
                <a:gd name="connsiteY121" fmla="*/ 2345065 h 2449840"/>
                <a:gd name="connsiteX122" fmla="*/ 1733550 w 2190750"/>
                <a:gd name="connsiteY122" fmla="*/ 2402215 h 2449840"/>
                <a:gd name="connsiteX123" fmla="*/ 1714500 w 2190750"/>
                <a:gd name="connsiteY123" fmla="*/ 2430790 h 2449840"/>
                <a:gd name="connsiteX124" fmla="*/ 1685925 w 2190750"/>
                <a:gd name="connsiteY124" fmla="*/ 2449840 h 2449840"/>
                <a:gd name="connsiteX125" fmla="*/ 1514475 w 2190750"/>
                <a:gd name="connsiteY125" fmla="*/ 2440315 h 2449840"/>
                <a:gd name="connsiteX126" fmla="*/ 1485900 w 2190750"/>
                <a:gd name="connsiteY126" fmla="*/ 2430790 h 2449840"/>
                <a:gd name="connsiteX127" fmla="*/ 1438275 w 2190750"/>
                <a:gd name="connsiteY127" fmla="*/ 2421265 h 2449840"/>
                <a:gd name="connsiteX128" fmla="*/ 1362075 w 2190750"/>
                <a:gd name="connsiteY128" fmla="*/ 2402215 h 2449840"/>
                <a:gd name="connsiteX129" fmla="*/ 1238250 w 2190750"/>
                <a:gd name="connsiteY129" fmla="*/ 2421265 h 2449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2190750" h="2449840">
                  <a:moveTo>
                    <a:pt x="1238250" y="2421265"/>
                  </a:moveTo>
                  <a:cubicBezTo>
                    <a:pt x="1241425" y="2399040"/>
                    <a:pt x="1245296" y="2376903"/>
                    <a:pt x="1247775" y="2354590"/>
                  </a:cubicBezTo>
                  <a:cubicBezTo>
                    <a:pt x="1261687" y="2229382"/>
                    <a:pt x="1245214" y="2286072"/>
                    <a:pt x="1266825" y="2221240"/>
                  </a:cubicBezTo>
                  <a:cubicBezTo>
                    <a:pt x="1270000" y="2195840"/>
                    <a:pt x="1272967" y="2170413"/>
                    <a:pt x="1276350" y="2145040"/>
                  </a:cubicBezTo>
                  <a:cubicBezTo>
                    <a:pt x="1279317" y="2122786"/>
                    <a:pt x="1283746" y="2100715"/>
                    <a:pt x="1285875" y="2078365"/>
                  </a:cubicBezTo>
                  <a:cubicBezTo>
                    <a:pt x="1290100" y="2034002"/>
                    <a:pt x="1290193" y="1989273"/>
                    <a:pt x="1295400" y="1945015"/>
                  </a:cubicBezTo>
                  <a:cubicBezTo>
                    <a:pt x="1296573" y="1935044"/>
                    <a:pt x="1302490" y="1926180"/>
                    <a:pt x="1304925" y="1916440"/>
                  </a:cubicBezTo>
                  <a:cubicBezTo>
                    <a:pt x="1308852" y="1900734"/>
                    <a:pt x="1310523" y="1884521"/>
                    <a:pt x="1314450" y="1868815"/>
                  </a:cubicBezTo>
                  <a:cubicBezTo>
                    <a:pt x="1316885" y="1859075"/>
                    <a:pt x="1321217" y="1849894"/>
                    <a:pt x="1323975" y="1840240"/>
                  </a:cubicBezTo>
                  <a:cubicBezTo>
                    <a:pt x="1332943" y="1808853"/>
                    <a:pt x="1336478" y="1787251"/>
                    <a:pt x="1343025" y="1754515"/>
                  </a:cubicBezTo>
                  <a:cubicBezTo>
                    <a:pt x="1346200" y="1716415"/>
                    <a:pt x="1352550" y="1678447"/>
                    <a:pt x="1352550" y="1640215"/>
                  </a:cubicBezTo>
                  <a:cubicBezTo>
                    <a:pt x="1352550" y="1582977"/>
                    <a:pt x="1350125" y="1525561"/>
                    <a:pt x="1343025" y="1468765"/>
                  </a:cubicBezTo>
                  <a:cubicBezTo>
                    <a:pt x="1340534" y="1448840"/>
                    <a:pt x="1330325" y="1430665"/>
                    <a:pt x="1323975" y="1411615"/>
                  </a:cubicBezTo>
                  <a:cubicBezTo>
                    <a:pt x="1320800" y="1402090"/>
                    <a:pt x="1320019" y="1391394"/>
                    <a:pt x="1314450" y="1383040"/>
                  </a:cubicBezTo>
                  <a:cubicBezTo>
                    <a:pt x="1308100" y="1373515"/>
                    <a:pt x="1300049" y="1364926"/>
                    <a:pt x="1295400" y="1354465"/>
                  </a:cubicBezTo>
                  <a:cubicBezTo>
                    <a:pt x="1284847" y="1330721"/>
                    <a:pt x="1272982" y="1286922"/>
                    <a:pt x="1266825" y="1259215"/>
                  </a:cubicBezTo>
                  <a:cubicBezTo>
                    <a:pt x="1259056" y="1224255"/>
                    <a:pt x="1257730" y="1206675"/>
                    <a:pt x="1247775" y="1173490"/>
                  </a:cubicBezTo>
                  <a:cubicBezTo>
                    <a:pt x="1242005" y="1154256"/>
                    <a:pt x="1239864" y="1133048"/>
                    <a:pt x="1228725" y="1116340"/>
                  </a:cubicBezTo>
                  <a:cubicBezTo>
                    <a:pt x="1222375" y="1106815"/>
                    <a:pt x="1214795" y="1098004"/>
                    <a:pt x="1209675" y="1087765"/>
                  </a:cubicBezTo>
                  <a:cubicBezTo>
                    <a:pt x="1186671" y="1041757"/>
                    <a:pt x="1219745" y="1072253"/>
                    <a:pt x="1171575" y="1040140"/>
                  </a:cubicBezTo>
                  <a:cubicBezTo>
                    <a:pt x="1165225" y="1030615"/>
                    <a:pt x="1160620" y="1019660"/>
                    <a:pt x="1152525" y="1011565"/>
                  </a:cubicBezTo>
                  <a:cubicBezTo>
                    <a:pt x="1144430" y="1003470"/>
                    <a:pt x="1131101" y="1001454"/>
                    <a:pt x="1123950" y="992515"/>
                  </a:cubicBezTo>
                  <a:cubicBezTo>
                    <a:pt x="1117678" y="984675"/>
                    <a:pt x="1119406" y="972657"/>
                    <a:pt x="1114425" y="963940"/>
                  </a:cubicBezTo>
                  <a:cubicBezTo>
                    <a:pt x="1097037" y="933511"/>
                    <a:pt x="1058710" y="901570"/>
                    <a:pt x="1047750" y="868690"/>
                  </a:cubicBezTo>
                  <a:cubicBezTo>
                    <a:pt x="1021460" y="789820"/>
                    <a:pt x="1039839" y="828248"/>
                    <a:pt x="990600" y="754390"/>
                  </a:cubicBezTo>
                  <a:lnTo>
                    <a:pt x="971550" y="725815"/>
                  </a:lnTo>
                  <a:cubicBezTo>
                    <a:pt x="965200" y="716290"/>
                    <a:pt x="962025" y="703590"/>
                    <a:pt x="952500" y="697240"/>
                  </a:cubicBezTo>
                  <a:cubicBezTo>
                    <a:pt x="942975" y="690890"/>
                    <a:pt x="934386" y="682839"/>
                    <a:pt x="923925" y="678190"/>
                  </a:cubicBezTo>
                  <a:cubicBezTo>
                    <a:pt x="870525" y="654457"/>
                    <a:pt x="875154" y="670885"/>
                    <a:pt x="838200" y="640090"/>
                  </a:cubicBezTo>
                  <a:cubicBezTo>
                    <a:pt x="744575" y="562069"/>
                    <a:pt x="865500" y="657865"/>
                    <a:pt x="790575" y="582940"/>
                  </a:cubicBezTo>
                  <a:cubicBezTo>
                    <a:pt x="715650" y="508015"/>
                    <a:pt x="811446" y="628940"/>
                    <a:pt x="733425" y="535315"/>
                  </a:cubicBezTo>
                  <a:cubicBezTo>
                    <a:pt x="726096" y="526521"/>
                    <a:pt x="722470" y="514835"/>
                    <a:pt x="714375" y="506740"/>
                  </a:cubicBezTo>
                  <a:cubicBezTo>
                    <a:pt x="706280" y="498645"/>
                    <a:pt x="694594" y="495019"/>
                    <a:pt x="685800" y="487690"/>
                  </a:cubicBezTo>
                  <a:cubicBezTo>
                    <a:pt x="675452" y="479066"/>
                    <a:pt x="668186" y="466945"/>
                    <a:pt x="657225" y="459115"/>
                  </a:cubicBezTo>
                  <a:cubicBezTo>
                    <a:pt x="645671" y="450862"/>
                    <a:pt x="631453" y="447110"/>
                    <a:pt x="619125" y="440065"/>
                  </a:cubicBezTo>
                  <a:cubicBezTo>
                    <a:pt x="609186" y="434385"/>
                    <a:pt x="600789" y="426135"/>
                    <a:pt x="590550" y="421015"/>
                  </a:cubicBezTo>
                  <a:cubicBezTo>
                    <a:pt x="581570" y="416525"/>
                    <a:pt x="570955" y="415980"/>
                    <a:pt x="561975" y="411490"/>
                  </a:cubicBezTo>
                  <a:cubicBezTo>
                    <a:pt x="549914" y="405459"/>
                    <a:pt x="501340" y="369042"/>
                    <a:pt x="495300" y="363865"/>
                  </a:cubicBezTo>
                  <a:cubicBezTo>
                    <a:pt x="485073" y="355099"/>
                    <a:pt x="477073" y="343914"/>
                    <a:pt x="466725" y="335290"/>
                  </a:cubicBezTo>
                  <a:cubicBezTo>
                    <a:pt x="457931" y="327961"/>
                    <a:pt x="446944" y="323569"/>
                    <a:pt x="438150" y="316240"/>
                  </a:cubicBezTo>
                  <a:cubicBezTo>
                    <a:pt x="427802" y="307616"/>
                    <a:pt x="420208" y="295935"/>
                    <a:pt x="409575" y="287665"/>
                  </a:cubicBezTo>
                  <a:cubicBezTo>
                    <a:pt x="391503" y="273609"/>
                    <a:pt x="368614" y="265754"/>
                    <a:pt x="352425" y="249565"/>
                  </a:cubicBezTo>
                  <a:cubicBezTo>
                    <a:pt x="333375" y="230515"/>
                    <a:pt x="310219" y="214831"/>
                    <a:pt x="295275" y="192415"/>
                  </a:cubicBezTo>
                  <a:cubicBezTo>
                    <a:pt x="288925" y="182890"/>
                    <a:pt x="285164" y="170991"/>
                    <a:pt x="276225" y="163840"/>
                  </a:cubicBezTo>
                  <a:cubicBezTo>
                    <a:pt x="268385" y="157568"/>
                    <a:pt x="257175" y="157490"/>
                    <a:pt x="247650" y="154315"/>
                  </a:cubicBezTo>
                  <a:cubicBezTo>
                    <a:pt x="241300" y="144790"/>
                    <a:pt x="237539" y="132891"/>
                    <a:pt x="228600" y="125740"/>
                  </a:cubicBezTo>
                  <a:cubicBezTo>
                    <a:pt x="220760" y="119468"/>
                    <a:pt x="209005" y="120705"/>
                    <a:pt x="200025" y="116215"/>
                  </a:cubicBezTo>
                  <a:cubicBezTo>
                    <a:pt x="189786" y="111095"/>
                    <a:pt x="181689" y="102285"/>
                    <a:pt x="171450" y="97165"/>
                  </a:cubicBezTo>
                  <a:cubicBezTo>
                    <a:pt x="162470" y="92675"/>
                    <a:pt x="151855" y="92130"/>
                    <a:pt x="142875" y="87640"/>
                  </a:cubicBezTo>
                  <a:cubicBezTo>
                    <a:pt x="132636" y="82520"/>
                    <a:pt x="124761" y="73239"/>
                    <a:pt x="114300" y="68590"/>
                  </a:cubicBezTo>
                  <a:lnTo>
                    <a:pt x="28575" y="40015"/>
                  </a:lnTo>
                  <a:lnTo>
                    <a:pt x="0" y="30490"/>
                  </a:lnTo>
                  <a:cubicBezTo>
                    <a:pt x="3175" y="20965"/>
                    <a:pt x="0" y="5090"/>
                    <a:pt x="9525" y="1915"/>
                  </a:cubicBezTo>
                  <a:cubicBezTo>
                    <a:pt x="39392" y="-8041"/>
                    <a:pt x="70456" y="23728"/>
                    <a:pt x="95250" y="30490"/>
                  </a:cubicBezTo>
                  <a:cubicBezTo>
                    <a:pt x="116910" y="36397"/>
                    <a:pt x="139700" y="36840"/>
                    <a:pt x="161925" y="40015"/>
                  </a:cubicBezTo>
                  <a:lnTo>
                    <a:pt x="219075" y="59065"/>
                  </a:lnTo>
                  <a:cubicBezTo>
                    <a:pt x="228600" y="62240"/>
                    <a:pt x="239296" y="63021"/>
                    <a:pt x="247650" y="68590"/>
                  </a:cubicBezTo>
                  <a:cubicBezTo>
                    <a:pt x="257175" y="74940"/>
                    <a:pt x="265365" y="84020"/>
                    <a:pt x="276225" y="87640"/>
                  </a:cubicBezTo>
                  <a:cubicBezTo>
                    <a:pt x="294547" y="93747"/>
                    <a:pt x="314522" y="92975"/>
                    <a:pt x="333375" y="97165"/>
                  </a:cubicBezTo>
                  <a:cubicBezTo>
                    <a:pt x="343176" y="99343"/>
                    <a:pt x="352425" y="103515"/>
                    <a:pt x="361950" y="106690"/>
                  </a:cubicBezTo>
                  <a:cubicBezTo>
                    <a:pt x="371475" y="116215"/>
                    <a:pt x="381901" y="124917"/>
                    <a:pt x="390525" y="135265"/>
                  </a:cubicBezTo>
                  <a:cubicBezTo>
                    <a:pt x="397854" y="144059"/>
                    <a:pt x="400960" y="156302"/>
                    <a:pt x="409575" y="163840"/>
                  </a:cubicBezTo>
                  <a:cubicBezTo>
                    <a:pt x="426805" y="178917"/>
                    <a:pt x="445005" y="194700"/>
                    <a:pt x="466725" y="201940"/>
                  </a:cubicBezTo>
                  <a:lnTo>
                    <a:pt x="552450" y="230515"/>
                  </a:lnTo>
                  <a:cubicBezTo>
                    <a:pt x="656663" y="265253"/>
                    <a:pt x="498813" y="209851"/>
                    <a:pt x="609600" y="259090"/>
                  </a:cubicBezTo>
                  <a:cubicBezTo>
                    <a:pt x="627950" y="267245"/>
                    <a:pt x="666750" y="278140"/>
                    <a:pt x="666750" y="278140"/>
                  </a:cubicBezTo>
                  <a:cubicBezTo>
                    <a:pt x="676275" y="287665"/>
                    <a:pt x="684977" y="298091"/>
                    <a:pt x="695325" y="306715"/>
                  </a:cubicBezTo>
                  <a:cubicBezTo>
                    <a:pt x="704119" y="314044"/>
                    <a:pt x="715805" y="317670"/>
                    <a:pt x="723900" y="325765"/>
                  </a:cubicBezTo>
                  <a:cubicBezTo>
                    <a:pt x="731995" y="333860"/>
                    <a:pt x="734011" y="347189"/>
                    <a:pt x="742950" y="354340"/>
                  </a:cubicBezTo>
                  <a:cubicBezTo>
                    <a:pt x="750790" y="360612"/>
                    <a:pt x="762545" y="359375"/>
                    <a:pt x="771525" y="363865"/>
                  </a:cubicBezTo>
                  <a:cubicBezTo>
                    <a:pt x="781764" y="368985"/>
                    <a:pt x="791306" y="375586"/>
                    <a:pt x="800100" y="382915"/>
                  </a:cubicBezTo>
                  <a:cubicBezTo>
                    <a:pt x="881353" y="450626"/>
                    <a:pt x="781924" y="383352"/>
                    <a:pt x="857250" y="421015"/>
                  </a:cubicBezTo>
                  <a:cubicBezTo>
                    <a:pt x="867489" y="426135"/>
                    <a:pt x="875067" y="436153"/>
                    <a:pt x="885825" y="440065"/>
                  </a:cubicBezTo>
                  <a:cubicBezTo>
                    <a:pt x="910430" y="449012"/>
                    <a:pt x="936625" y="452765"/>
                    <a:pt x="962025" y="459115"/>
                  </a:cubicBezTo>
                  <a:cubicBezTo>
                    <a:pt x="974725" y="462290"/>
                    <a:pt x="987868" y="464043"/>
                    <a:pt x="1000125" y="468640"/>
                  </a:cubicBezTo>
                  <a:cubicBezTo>
                    <a:pt x="1085726" y="500740"/>
                    <a:pt x="1050590" y="488637"/>
                    <a:pt x="1104900" y="506740"/>
                  </a:cubicBezTo>
                  <a:cubicBezTo>
                    <a:pt x="1149664" y="551504"/>
                    <a:pt x="1122267" y="527843"/>
                    <a:pt x="1190625" y="573415"/>
                  </a:cubicBezTo>
                  <a:cubicBezTo>
                    <a:pt x="1200150" y="579765"/>
                    <a:pt x="1208340" y="588845"/>
                    <a:pt x="1219200" y="592465"/>
                  </a:cubicBezTo>
                  <a:cubicBezTo>
                    <a:pt x="1228725" y="595640"/>
                    <a:pt x="1238547" y="598035"/>
                    <a:pt x="1247775" y="601990"/>
                  </a:cubicBezTo>
                  <a:cubicBezTo>
                    <a:pt x="1317507" y="631875"/>
                    <a:pt x="1253731" y="613004"/>
                    <a:pt x="1323975" y="630565"/>
                  </a:cubicBezTo>
                  <a:cubicBezTo>
                    <a:pt x="1333500" y="636915"/>
                    <a:pt x="1342311" y="644495"/>
                    <a:pt x="1352550" y="649615"/>
                  </a:cubicBezTo>
                  <a:cubicBezTo>
                    <a:pt x="1361530" y="654105"/>
                    <a:pt x="1371897" y="655185"/>
                    <a:pt x="1381125" y="659140"/>
                  </a:cubicBezTo>
                  <a:cubicBezTo>
                    <a:pt x="1394176" y="664733"/>
                    <a:pt x="1406897" y="671145"/>
                    <a:pt x="1419225" y="678190"/>
                  </a:cubicBezTo>
                  <a:cubicBezTo>
                    <a:pt x="1429164" y="683870"/>
                    <a:pt x="1437561" y="692120"/>
                    <a:pt x="1447800" y="697240"/>
                  </a:cubicBezTo>
                  <a:cubicBezTo>
                    <a:pt x="1456780" y="701730"/>
                    <a:pt x="1467395" y="702275"/>
                    <a:pt x="1476375" y="706765"/>
                  </a:cubicBezTo>
                  <a:cubicBezTo>
                    <a:pt x="1486614" y="711885"/>
                    <a:pt x="1494489" y="721166"/>
                    <a:pt x="1504950" y="725815"/>
                  </a:cubicBezTo>
                  <a:cubicBezTo>
                    <a:pt x="1523300" y="733970"/>
                    <a:pt x="1543050" y="738515"/>
                    <a:pt x="1562100" y="744865"/>
                  </a:cubicBezTo>
                  <a:cubicBezTo>
                    <a:pt x="1571625" y="748040"/>
                    <a:pt x="1582321" y="748821"/>
                    <a:pt x="1590675" y="754390"/>
                  </a:cubicBezTo>
                  <a:cubicBezTo>
                    <a:pt x="1609725" y="767090"/>
                    <a:pt x="1629509" y="778753"/>
                    <a:pt x="1647825" y="792490"/>
                  </a:cubicBezTo>
                  <a:cubicBezTo>
                    <a:pt x="1660525" y="802015"/>
                    <a:pt x="1672048" y="813355"/>
                    <a:pt x="1685925" y="821065"/>
                  </a:cubicBezTo>
                  <a:cubicBezTo>
                    <a:pt x="1721169" y="840645"/>
                    <a:pt x="1742740" y="841953"/>
                    <a:pt x="1781175" y="849640"/>
                  </a:cubicBezTo>
                  <a:lnTo>
                    <a:pt x="1866900" y="906790"/>
                  </a:lnTo>
                  <a:lnTo>
                    <a:pt x="1895475" y="925840"/>
                  </a:lnTo>
                  <a:cubicBezTo>
                    <a:pt x="1905000" y="932190"/>
                    <a:pt x="1915955" y="936795"/>
                    <a:pt x="1924050" y="944890"/>
                  </a:cubicBezTo>
                  <a:cubicBezTo>
                    <a:pt x="1933575" y="954415"/>
                    <a:pt x="1941417" y="965993"/>
                    <a:pt x="1952625" y="973465"/>
                  </a:cubicBezTo>
                  <a:cubicBezTo>
                    <a:pt x="1960979" y="979034"/>
                    <a:pt x="1972220" y="978500"/>
                    <a:pt x="1981200" y="982990"/>
                  </a:cubicBezTo>
                  <a:cubicBezTo>
                    <a:pt x="1991439" y="988110"/>
                    <a:pt x="2000250" y="995690"/>
                    <a:pt x="2009775" y="1002040"/>
                  </a:cubicBezTo>
                  <a:lnTo>
                    <a:pt x="2047875" y="1059190"/>
                  </a:lnTo>
                  <a:cubicBezTo>
                    <a:pt x="2054225" y="1068715"/>
                    <a:pt x="2058830" y="1079670"/>
                    <a:pt x="2066925" y="1087765"/>
                  </a:cubicBezTo>
                  <a:lnTo>
                    <a:pt x="2095500" y="1116340"/>
                  </a:lnTo>
                  <a:cubicBezTo>
                    <a:pt x="2119441" y="1188164"/>
                    <a:pt x="2087146" y="1099632"/>
                    <a:pt x="2124075" y="1173490"/>
                  </a:cubicBezTo>
                  <a:cubicBezTo>
                    <a:pt x="2128565" y="1182470"/>
                    <a:pt x="2129110" y="1193085"/>
                    <a:pt x="2133600" y="1202065"/>
                  </a:cubicBezTo>
                  <a:cubicBezTo>
                    <a:pt x="2138720" y="1212304"/>
                    <a:pt x="2147530" y="1220401"/>
                    <a:pt x="2152650" y="1230640"/>
                  </a:cubicBezTo>
                  <a:cubicBezTo>
                    <a:pt x="2157140" y="1239620"/>
                    <a:pt x="2157685" y="1250235"/>
                    <a:pt x="2162175" y="1259215"/>
                  </a:cubicBezTo>
                  <a:cubicBezTo>
                    <a:pt x="2199104" y="1333073"/>
                    <a:pt x="2166809" y="1244541"/>
                    <a:pt x="2190750" y="1316365"/>
                  </a:cubicBezTo>
                  <a:cubicBezTo>
                    <a:pt x="2187575" y="1427490"/>
                    <a:pt x="2189338" y="1538866"/>
                    <a:pt x="2181225" y="1649740"/>
                  </a:cubicBezTo>
                  <a:cubicBezTo>
                    <a:pt x="2179760" y="1669767"/>
                    <a:pt x="2168525" y="1687840"/>
                    <a:pt x="2162175" y="1706890"/>
                  </a:cubicBezTo>
                  <a:lnTo>
                    <a:pt x="2143125" y="1764040"/>
                  </a:lnTo>
                  <a:cubicBezTo>
                    <a:pt x="2139950" y="1773565"/>
                    <a:pt x="2139169" y="1784261"/>
                    <a:pt x="2133600" y="1792615"/>
                  </a:cubicBezTo>
                  <a:cubicBezTo>
                    <a:pt x="2120900" y="1811665"/>
                    <a:pt x="2102740" y="1828045"/>
                    <a:pt x="2095500" y="1849765"/>
                  </a:cubicBezTo>
                  <a:lnTo>
                    <a:pt x="2076450" y="1906915"/>
                  </a:lnTo>
                  <a:cubicBezTo>
                    <a:pt x="2073275" y="1916440"/>
                    <a:pt x="2072494" y="1927136"/>
                    <a:pt x="2066925" y="1935490"/>
                  </a:cubicBezTo>
                  <a:cubicBezTo>
                    <a:pt x="2060575" y="1945015"/>
                    <a:pt x="2052995" y="1953826"/>
                    <a:pt x="2047875" y="1964065"/>
                  </a:cubicBezTo>
                  <a:cubicBezTo>
                    <a:pt x="2032381" y="1995053"/>
                    <a:pt x="2046597" y="1993918"/>
                    <a:pt x="2019300" y="2021215"/>
                  </a:cubicBezTo>
                  <a:cubicBezTo>
                    <a:pt x="2011205" y="2029310"/>
                    <a:pt x="2000250" y="2033915"/>
                    <a:pt x="1990725" y="2040265"/>
                  </a:cubicBezTo>
                  <a:cubicBezTo>
                    <a:pt x="1987550" y="2049790"/>
                    <a:pt x="1986076" y="2060063"/>
                    <a:pt x="1981200" y="2068840"/>
                  </a:cubicBezTo>
                  <a:cubicBezTo>
                    <a:pt x="1970081" y="2088854"/>
                    <a:pt x="1950340" y="2104270"/>
                    <a:pt x="1943100" y="2125990"/>
                  </a:cubicBezTo>
                  <a:cubicBezTo>
                    <a:pt x="1929256" y="2167523"/>
                    <a:pt x="1930157" y="2181526"/>
                    <a:pt x="1905000" y="2211715"/>
                  </a:cubicBezTo>
                  <a:cubicBezTo>
                    <a:pt x="1896376" y="2222063"/>
                    <a:pt x="1886773" y="2231666"/>
                    <a:pt x="1876425" y="2240290"/>
                  </a:cubicBezTo>
                  <a:cubicBezTo>
                    <a:pt x="1867631" y="2247619"/>
                    <a:pt x="1857375" y="2252990"/>
                    <a:pt x="1847850" y="2259340"/>
                  </a:cubicBezTo>
                  <a:cubicBezTo>
                    <a:pt x="1841500" y="2268865"/>
                    <a:pt x="1836405" y="2279359"/>
                    <a:pt x="1828800" y="2287915"/>
                  </a:cubicBezTo>
                  <a:cubicBezTo>
                    <a:pt x="1810902" y="2308051"/>
                    <a:pt x="1786594" y="2322649"/>
                    <a:pt x="1771650" y="2345065"/>
                  </a:cubicBezTo>
                  <a:lnTo>
                    <a:pt x="1733550" y="2402215"/>
                  </a:lnTo>
                  <a:cubicBezTo>
                    <a:pt x="1727200" y="2411740"/>
                    <a:pt x="1724025" y="2424440"/>
                    <a:pt x="1714500" y="2430790"/>
                  </a:cubicBezTo>
                  <a:lnTo>
                    <a:pt x="1685925" y="2449840"/>
                  </a:lnTo>
                  <a:cubicBezTo>
                    <a:pt x="1628775" y="2446665"/>
                    <a:pt x="1571455" y="2445742"/>
                    <a:pt x="1514475" y="2440315"/>
                  </a:cubicBezTo>
                  <a:cubicBezTo>
                    <a:pt x="1504480" y="2439363"/>
                    <a:pt x="1495640" y="2433225"/>
                    <a:pt x="1485900" y="2430790"/>
                  </a:cubicBezTo>
                  <a:cubicBezTo>
                    <a:pt x="1470194" y="2426863"/>
                    <a:pt x="1454050" y="2424905"/>
                    <a:pt x="1438275" y="2421265"/>
                  </a:cubicBezTo>
                  <a:cubicBezTo>
                    <a:pt x="1412764" y="2415378"/>
                    <a:pt x="1388257" y="2402215"/>
                    <a:pt x="1362075" y="2402215"/>
                  </a:cubicBezTo>
                  <a:lnTo>
                    <a:pt x="1238250" y="2421265"/>
                  </a:lnTo>
                  <a:close/>
                </a:path>
              </a:pathLst>
            </a:custGeom>
            <a:pattFill prst="pct70">
              <a:fgClr>
                <a:srgbClr val="FF0000"/>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 name="Freeform: Shape 6">
              <a:extLst>
                <a:ext uri="{FF2B5EF4-FFF2-40B4-BE49-F238E27FC236}">
                  <a16:creationId xmlns:a16="http://schemas.microsoft.com/office/drawing/2014/main" id="{DA18D194-7E8E-4154-8BBE-78CC99CF5BFD}"/>
                </a:ext>
              </a:extLst>
            </p:cNvPr>
            <p:cNvSpPr/>
            <p:nvPr/>
          </p:nvSpPr>
          <p:spPr>
            <a:xfrm>
              <a:off x="-2641493" y="651573"/>
              <a:ext cx="3239411" cy="3952875"/>
            </a:xfrm>
            <a:custGeom>
              <a:avLst/>
              <a:gdLst>
                <a:gd name="connsiteX0" fmla="*/ 2047875 w 3239411"/>
                <a:gd name="connsiteY0" fmla="*/ 3952875 h 3952875"/>
                <a:gd name="connsiteX1" fmla="*/ 2305050 w 3239411"/>
                <a:gd name="connsiteY1" fmla="*/ 3924300 h 3952875"/>
                <a:gd name="connsiteX2" fmla="*/ 2400300 w 3239411"/>
                <a:gd name="connsiteY2" fmla="*/ 3914775 h 3952875"/>
                <a:gd name="connsiteX3" fmla="*/ 2486025 w 3239411"/>
                <a:gd name="connsiteY3" fmla="*/ 3895725 h 3952875"/>
                <a:gd name="connsiteX4" fmla="*/ 2514600 w 3239411"/>
                <a:gd name="connsiteY4" fmla="*/ 3886200 h 3952875"/>
                <a:gd name="connsiteX5" fmla="*/ 2581275 w 3239411"/>
                <a:gd name="connsiteY5" fmla="*/ 3876675 h 3952875"/>
                <a:gd name="connsiteX6" fmla="*/ 2657475 w 3239411"/>
                <a:gd name="connsiteY6" fmla="*/ 3800475 h 3952875"/>
                <a:gd name="connsiteX7" fmla="*/ 2657475 w 3239411"/>
                <a:gd name="connsiteY7" fmla="*/ 3800475 h 3952875"/>
                <a:gd name="connsiteX8" fmla="*/ 2714625 w 3239411"/>
                <a:gd name="connsiteY8" fmla="*/ 3762375 h 3952875"/>
                <a:gd name="connsiteX9" fmla="*/ 2771775 w 3239411"/>
                <a:gd name="connsiteY9" fmla="*/ 3733800 h 3952875"/>
                <a:gd name="connsiteX10" fmla="*/ 2790825 w 3239411"/>
                <a:gd name="connsiteY10" fmla="*/ 3705225 h 3952875"/>
                <a:gd name="connsiteX11" fmla="*/ 2819400 w 3239411"/>
                <a:gd name="connsiteY11" fmla="*/ 3686175 h 3952875"/>
                <a:gd name="connsiteX12" fmla="*/ 2828925 w 3239411"/>
                <a:gd name="connsiteY12" fmla="*/ 3657600 h 3952875"/>
                <a:gd name="connsiteX13" fmla="*/ 2847975 w 3239411"/>
                <a:gd name="connsiteY13" fmla="*/ 3629025 h 3952875"/>
                <a:gd name="connsiteX14" fmla="*/ 2876550 w 3239411"/>
                <a:gd name="connsiteY14" fmla="*/ 3476625 h 3952875"/>
                <a:gd name="connsiteX15" fmla="*/ 2895600 w 3239411"/>
                <a:gd name="connsiteY15" fmla="*/ 3448050 h 3952875"/>
                <a:gd name="connsiteX16" fmla="*/ 2952750 w 3239411"/>
                <a:gd name="connsiteY16" fmla="*/ 3409950 h 3952875"/>
                <a:gd name="connsiteX17" fmla="*/ 2981325 w 3239411"/>
                <a:gd name="connsiteY17" fmla="*/ 3390900 h 3952875"/>
                <a:gd name="connsiteX18" fmla="*/ 3038475 w 3239411"/>
                <a:gd name="connsiteY18" fmla="*/ 3362325 h 3952875"/>
                <a:gd name="connsiteX19" fmla="*/ 3086100 w 3239411"/>
                <a:gd name="connsiteY19" fmla="*/ 3276600 h 3952875"/>
                <a:gd name="connsiteX20" fmla="*/ 3114675 w 3239411"/>
                <a:gd name="connsiteY20" fmla="*/ 3219450 h 3952875"/>
                <a:gd name="connsiteX21" fmla="*/ 3143250 w 3239411"/>
                <a:gd name="connsiteY21" fmla="*/ 3200400 h 3952875"/>
                <a:gd name="connsiteX22" fmla="*/ 3162300 w 3239411"/>
                <a:gd name="connsiteY22" fmla="*/ 3171825 h 3952875"/>
                <a:gd name="connsiteX23" fmla="*/ 3190875 w 3239411"/>
                <a:gd name="connsiteY23" fmla="*/ 3162300 h 3952875"/>
                <a:gd name="connsiteX24" fmla="*/ 3219450 w 3239411"/>
                <a:gd name="connsiteY24" fmla="*/ 3143250 h 3952875"/>
                <a:gd name="connsiteX25" fmla="*/ 3238500 w 3239411"/>
                <a:gd name="connsiteY25" fmla="*/ 3105150 h 3952875"/>
                <a:gd name="connsiteX26" fmla="*/ 3209925 w 3239411"/>
                <a:gd name="connsiteY26" fmla="*/ 2952750 h 3952875"/>
                <a:gd name="connsiteX27" fmla="*/ 3200400 w 3239411"/>
                <a:gd name="connsiteY27" fmla="*/ 2924175 h 3952875"/>
                <a:gd name="connsiteX28" fmla="*/ 3171825 w 3239411"/>
                <a:gd name="connsiteY28" fmla="*/ 2867025 h 3952875"/>
                <a:gd name="connsiteX29" fmla="*/ 3143250 w 3239411"/>
                <a:gd name="connsiteY29" fmla="*/ 2809875 h 3952875"/>
                <a:gd name="connsiteX30" fmla="*/ 3124200 w 3239411"/>
                <a:gd name="connsiteY30" fmla="*/ 2705100 h 3952875"/>
                <a:gd name="connsiteX31" fmla="*/ 3095625 w 3239411"/>
                <a:gd name="connsiteY31" fmla="*/ 2667000 h 3952875"/>
                <a:gd name="connsiteX32" fmla="*/ 3076575 w 3239411"/>
                <a:gd name="connsiteY32" fmla="*/ 2638425 h 3952875"/>
                <a:gd name="connsiteX33" fmla="*/ 2990850 w 3239411"/>
                <a:gd name="connsiteY33" fmla="*/ 2562225 h 3952875"/>
                <a:gd name="connsiteX34" fmla="*/ 2971800 w 3239411"/>
                <a:gd name="connsiteY34" fmla="*/ 2533650 h 3952875"/>
                <a:gd name="connsiteX35" fmla="*/ 2924175 w 3239411"/>
                <a:gd name="connsiteY35" fmla="*/ 2476500 h 3952875"/>
                <a:gd name="connsiteX36" fmla="*/ 2914650 w 3239411"/>
                <a:gd name="connsiteY36" fmla="*/ 2447925 h 3952875"/>
                <a:gd name="connsiteX37" fmla="*/ 2876550 w 3239411"/>
                <a:gd name="connsiteY37" fmla="*/ 2390775 h 3952875"/>
                <a:gd name="connsiteX38" fmla="*/ 2819400 w 3239411"/>
                <a:gd name="connsiteY38" fmla="*/ 2324100 h 3952875"/>
                <a:gd name="connsiteX39" fmla="*/ 2752725 w 3239411"/>
                <a:gd name="connsiteY39" fmla="*/ 2276475 h 3952875"/>
                <a:gd name="connsiteX40" fmla="*/ 2724150 w 3239411"/>
                <a:gd name="connsiteY40" fmla="*/ 2219325 h 3952875"/>
                <a:gd name="connsiteX41" fmla="*/ 2686050 w 3239411"/>
                <a:gd name="connsiteY41" fmla="*/ 2162175 h 3952875"/>
                <a:gd name="connsiteX42" fmla="*/ 2657475 w 3239411"/>
                <a:gd name="connsiteY42" fmla="*/ 2124075 h 3952875"/>
                <a:gd name="connsiteX43" fmla="*/ 2590800 w 3239411"/>
                <a:gd name="connsiteY43" fmla="*/ 2076450 h 3952875"/>
                <a:gd name="connsiteX44" fmla="*/ 2562225 w 3239411"/>
                <a:gd name="connsiteY44" fmla="*/ 2038350 h 3952875"/>
                <a:gd name="connsiteX45" fmla="*/ 2476500 w 3239411"/>
                <a:gd name="connsiteY45" fmla="*/ 1962150 h 3952875"/>
                <a:gd name="connsiteX46" fmla="*/ 2447925 w 3239411"/>
                <a:gd name="connsiteY46" fmla="*/ 1905000 h 3952875"/>
                <a:gd name="connsiteX47" fmla="*/ 2428875 w 3239411"/>
                <a:gd name="connsiteY47" fmla="*/ 1847850 h 3952875"/>
                <a:gd name="connsiteX48" fmla="*/ 2390775 w 3239411"/>
                <a:gd name="connsiteY48" fmla="*/ 1762125 h 3952875"/>
                <a:gd name="connsiteX49" fmla="*/ 2381250 w 3239411"/>
                <a:gd name="connsiteY49" fmla="*/ 1724025 h 3952875"/>
                <a:gd name="connsiteX50" fmla="*/ 2343150 w 3239411"/>
                <a:gd name="connsiteY50" fmla="*/ 1666875 h 3952875"/>
                <a:gd name="connsiteX51" fmla="*/ 2324100 w 3239411"/>
                <a:gd name="connsiteY51" fmla="*/ 1600200 h 3952875"/>
                <a:gd name="connsiteX52" fmla="*/ 2295525 w 3239411"/>
                <a:gd name="connsiteY52" fmla="*/ 1543050 h 3952875"/>
                <a:gd name="connsiteX53" fmla="*/ 2286000 w 3239411"/>
                <a:gd name="connsiteY53" fmla="*/ 1504950 h 3952875"/>
                <a:gd name="connsiteX54" fmla="*/ 2266950 w 3239411"/>
                <a:gd name="connsiteY54" fmla="*/ 1447800 h 3952875"/>
                <a:gd name="connsiteX55" fmla="*/ 2247900 w 3239411"/>
                <a:gd name="connsiteY55" fmla="*/ 1390650 h 3952875"/>
                <a:gd name="connsiteX56" fmla="*/ 2238375 w 3239411"/>
                <a:gd name="connsiteY56" fmla="*/ 1362075 h 3952875"/>
                <a:gd name="connsiteX57" fmla="*/ 2228850 w 3239411"/>
                <a:gd name="connsiteY57" fmla="*/ 1333500 h 3952875"/>
                <a:gd name="connsiteX58" fmla="*/ 2162175 w 3239411"/>
                <a:gd name="connsiteY58" fmla="*/ 1247775 h 3952875"/>
                <a:gd name="connsiteX59" fmla="*/ 2133600 w 3239411"/>
                <a:gd name="connsiteY59" fmla="*/ 1228725 h 3952875"/>
                <a:gd name="connsiteX60" fmla="*/ 2085975 w 3239411"/>
                <a:gd name="connsiteY60" fmla="*/ 1181100 h 3952875"/>
                <a:gd name="connsiteX61" fmla="*/ 2047875 w 3239411"/>
                <a:gd name="connsiteY61" fmla="*/ 1123950 h 3952875"/>
                <a:gd name="connsiteX62" fmla="*/ 2028825 w 3239411"/>
                <a:gd name="connsiteY62" fmla="*/ 1095375 h 3952875"/>
                <a:gd name="connsiteX63" fmla="*/ 2019300 w 3239411"/>
                <a:gd name="connsiteY63" fmla="*/ 1066800 h 3952875"/>
                <a:gd name="connsiteX64" fmla="*/ 1952625 w 3239411"/>
                <a:gd name="connsiteY64" fmla="*/ 952500 h 3952875"/>
                <a:gd name="connsiteX65" fmla="*/ 1943100 w 3239411"/>
                <a:gd name="connsiteY65" fmla="*/ 923925 h 3952875"/>
                <a:gd name="connsiteX66" fmla="*/ 1924050 w 3239411"/>
                <a:gd name="connsiteY66" fmla="*/ 857250 h 3952875"/>
                <a:gd name="connsiteX67" fmla="*/ 1905000 w 3239411"/>
                <a:gd name="connsiteY67" fmla="*/ 828675 h 3952875"/>
                <a:gd name="connsiteX68" fmla="*/ 1847850 w 3239411"/>
                <a:gd name="connsiteY68" fmla="*/ 733425 h 3952875"/>
                <a:gd name="connsiteX69" fmla="*/ 1819275 w 3239411"/>
                <a:gd name="connsiteY69" fmla="*/ 714375 h 3952875"/>
                <a:gd name="connsiteX70" fmla="*/ 1800225 w 3239411"/>
                <a:gd name="connsiteY70" fmla="*/ 685800 h 3952875"/>
                <a:gd name="connsiteX71" fmla="*/ 1771650 w 3239411"/>
                <a:gd name="connsiteY71" fmla="*/ 666750 h 3952875"/>
                <a:gd name="connsiteX72" fmla="*/ 1704975 w 3239411"/>
                <a:gd name="connsiteY72" fmla="*/ 619125 h 3952875"/>
                <a:gd name="connsiteX73" fmla="*/ 1666875 w 3239411"/>
                <a:gd name="connsiteY73" fmla="*/ 561975 h 3952875"/>
                <a:gd name="connsiteX74" fmla="*/ 1638300 w 3239411"/>
                <a:gd name="connsiteY74" fmla="*/ 533400 h 3952875"/>
                <a:gd name="connsiteX75" fmla="*/ 1600200 w 3239411"/>
                <a:gd name="connsiteY75" fmla="*/ 476250 h 3952875"/>
                <a:gd name="connsiteX76" fmla="*/ 1562100 w 3239411"/>
                <a:gd name="connsiteY76" fmla="*/ 419100 h 3952875"/>
                <a:gd name="connsiteX77" fmla="*/ 1543050 w 3239411"/>
                <a:gd name="connsiteY77" fmla="*/ 390525 h 3952875"/>
                <a:gd name="connsiteX78" fmla="*/ 1457325 w 3239411"/>
                <a:gd name="connsiteY78" fmla="*/ 314325 h 3952875"/>
                <a:gd name="connsiteX79" fmla="*/ 1419225 w 3239411"/>
                <a:gd name="connsiteY79" fmla="*/ 257175 h 3952875"/>
                <a:gd name="connsiteX80" fmla="*/ 1390650 w 3239411"/>
                <a:gd name="connsiteY80" fmla="*/ 228600 h 3952875"/>
                <a:gd name="connsiteX81" fmla="*/ 1362075 w 3239411"/>
                <a:gd name="connsiteY81" fmla="*/ 152400 h 3952875"/>
                <a:gd name="connsiteX82" fmla="*/ 1333500 w 3239411"/>
                <a:gd name="connsiteY82" fmla="*/ 123825 h 3952875"/>
                <a:gd name="connsiteX83" fmla="*/ 1323975 w 3239411"/>
                <a:gd name="connsiteY83" fmla="*/ 85725 h 3952875"/>
                <a:gd name="connsiteX84" fmla="*/ 1200150 w 3239411"/>
                <a:gd name="connsiteY84" fmla="*/ 47625 h 3952875"/>
                <a:gd name="connsiteX85" fmla="*/ 1047750 w 3239411"/>
                <a:gd name="connsiteY85" fmla="*/ 28575 h 3952875"/>
                <a:gd name="connsiteX86" fmla="*/ 504825 w 3239411"/>
                <a:gd name="connsiteY86" fmla="*/ 19050 h 3952875"/>
                <a:gd name="connsiteX87" fmla="*/ 314325 w 3239411"/>
                <a:gd name="connsiteY87" fmla="*/ 0 h 3952875"/>
                <a:gd name="connsiteX88" fmla="*/ 133350 w 3239411"/>
                <a:gd name="connsiteY88" fmla="*/ 9525 h 3952875"/>
                <a:gd name="connsiteX89" fmla="*/ 114300 w 3239411"/>
                <a:gd name="connsiteY89" fmla="*/ 38100 h 3952875"/>
                <a:gd name="connsiteX90" fmla="*/ 95250 w 3239411"/>
                <a:gd name="connsiteY90" fmla="*/ 95250 h 3952875"/>
                <a:gd name="connsiteX91" fmla="*/ 76200 w 3239411"/>
                <a:gd name="connsiteY91" fmla="*/ 123825 h 3952875"/>
                <a:gd name="connsiteX92" fmla="*/ 66675 w 3239411"/>
                <a:gd name="connsiteY92" fmla="*/ 285750 h 3952875"/>
                <a:gd name="connsiteX93" fmla="*/ 47625 w 3239411"/>
                <a:gd name="connsiteY93" fmla="*/ 381000 h 3952875"/>
                <a:gd name="connsiteX94" fmla="*/ 38100 w 3239411"/>
                <a:gd name="connsiteY94" fmla="*/ 457200 h 3952875"/>
                <a:gd name="connsiteX95" fmla="*/ 28575 w 3239411"/>
                <a:gd name="connsiteY95" fmla="*/ 514350 h 3952875"/>
                <a:gd name="connsiteX96" fmla="*/ 0 w 3239411"/>
                <a:gd name="connsiteY96" fmla="*/ 714375 h 3952875"/>
                <a:gd name="connsiteX97" fmla="*/ 9525 w 3239411"/>
                <a:gd name="connsiteY97" fmla="*/ 1133475 h 3952875"/>
                <a:gd name="connsiteX98" fmla="*/ 38100 w 3239411"/>
                <a:gd name="connsiteY98" fmla="*/ 1209675 h 3952875"/>
                <a:gd name="connsiteX99" fmla="*/ 57150 w 3239411"/>
                <a:gd name="connsiteY99" fmla="*/ 1247775 h 3952875"/>
                <a:gd name="connsiteX100" fmla="*/ 85725 w 3239411"/>
                <a:gd name="connsiteY100" fmla="*/ 1257300 h 3952875"/>
                <a:gd name="connsiteX101" fmla="*/ 142875 w 3239411"/>
                <a:gd name="connsiteY101" fmla="*/ 1295400 h 3952875"/>
                <a:gd name="connsiteX102" fmla="*/ 200025 w 3239411"/>
                <a:gd name="connsiteY102" fmla="*/ 1333500 h 3952875"/>
                <a:gd name="connsiteX103" fmla="*/ 228600 w 3239411"/>
                <a:gd name="connsiteY103" fmla="*/ 1343025 h 3952875"/>
                <a:gd name="connsiteX104" fmla="*/ 257175 w 3239411"/>
                <a:gd name="connsiteY104" fmla="*/ 1362075 h 3952875"/>
                <a:gd name="connsiteX105" fmla="*/ 285750 w 3239411"/>
                <a:gd name="connsiteY105" fmla="*/ 1371600 h 3952875"/>
                <a:gd name="connsiteX106" fmla="*/ 323850 w 3239411"/>
                <a:gd name="connsiteY106" fmla="*/ 1390650 h 3952875"/>
                <a:gd name="connsiteX107" fmla="*/ 352425 w 3239411"/>
                <a:gd name="connsiteY107" fmla="*/ 1409700 h 3952875"/>
                <a:gd name="connsiteX108" fmla="*/ 438150 w 3239411"/>
                <a:gd name="connsiteY108" fmla="*/ 1438275 h 3952875"/>
                <a:gd name="connsiteX109" fmla="*/ 514350 w 3239411"/>
                <a:gd name="connsiteY109" fmla="*/ 1466850 h 3952875"/>
                <a:gd name="connsiteX110" fmla="*/ 533400 w 3239411"/>
                <a:gd name="connsiteY110" fmla="*/ 1495425 h 3952875"/>
                <a:gd name="connsiteX111" fmla="*/ 657225 w 3239411"/>
                <a:gd name="connsiteY111" fmla="*/ 1571625 h 3952875"/>
                <a:gd name="connsiteX112" fmla="*/ 685800 w 3239411"/>
                <a:gd name="connsiteY112" fmla="*/ 1590675 h 3952875"/>
                <a:gd name="connsiteX113" fmla="*/ 723900 w 3239411"/>
                <a:gd name="connsiteY113" fmla="*/ 1619250 h 3952875"/>
                <a:gd name="connsiteX114" fmla="*/ 752475 w 3239411"/>
                <a:gd name="connsiteY114" fmla="*/ 1628775 h 3952875"/>
                <a:gd name="connsiteX115" fmla="*/ 819150 w 3239411"/>
                <a:gd name="connsiteY115" fmla="*/ 1676400 h 3952875"/>
                <a:gd name="connsiteX116" fmla="*/ 885825 w 3239411"/>
                <a:gd name="connsiteY116" fmla="*/ 1704975 h 3952875"/>
                <a:gd name="connsiteX117" fmla="*/ 923925 w 3239411"/>
                <a:gd name="connsiteY117" fmla="*/ 1724025 h 3952875"/>
                <a:gd name="connsiteX118" fmla="*/ 952500 w 3239411"/>
                <a:gd name="connsiteY118" fmla="*/ 1733550 h 3952875"/>
                <a:gd name="connsiteX119" fmla="*/ 981075 w 3239411"/>
                <a:gd name="connsiteY119" fmla="*/ 1752600 h 3952875"/>
                <a:gd name="connsiteX120" fmla="*/ 1009650 w 3239411"/>
                <a:gd name="connsiteY120" fmla="*/ 1762125 h 3952875"/>
                <a:gd name="connsiteX121" fmla="*/ 1085850 w 3239411"/>
                <a:gd name="connsiteY121" fmla="*/ 1781175 h 3952875"/>
                <a:gd name="connsiteX122" fmla="*/ 1200150 w 3239411"/>
                <a:gd name="connsiteY122" fmla="*/ 1819275 h 3952875"/>
                <a:gd name="connsiteX123" fmla="*/ 1257300 w 3239411"/>
                <a:gd name="connsiteY123" fmla="*/ 1838325 h 3952875"/>
                <a:gd name="connsiteX124" fmla="*/ 1323975 w 3239411"/>
                <a:gd name="connsiteY124" fmla="*/ 1876425 h 3952875"/>
                <a:gd name="connsiteX125" fmla="*/ 1381125 w 3239411"/>
                <a:gd name="connsiteY125" fmla="*/ 1914525 h 3952875"/>
                <a:gd name="connsiteX126" fmla="*/ 1409700 w 3239411"/>
                <a:gd name="connsiteY126" fmla="*/ 1933575 h 3952875"/>
                <a:gd name="connsiteX127" fmla="*/ 1447800 w 3239411"/>
                <a:gd name="connsiteY127" fmla="*/ 1962150 h 3952875"/>
                <a:gd name="connsiteX128" fmla="*/ 1485900 w 3239411"/>
                <a:gd name="connsiteY128" fmla="*/ 1981200 h 3952875"/>
                <a:gd name="connsiteX129" fmla="*/ 1514475 w 3239411"/>
                <a:gd name="connsiteY129" fmla="*/ 2000250 h 3952875"/>
                <a:gd name="connsiteX130" fmla="*/ 1543050 w 3239411"/>
                <a:gd name="connsiteY130" fmla="*/ 2009775 h 3952875"/>
                <a:gd name="connsiteX131" fmla="*/ 1600200 w 3239411"/>
                <a:gd name="connsiteY131" fmla="*/ 2047875 h 3952875"/>
                <a:gd name="connsiteX132" fmla="*/ 1657350 w 3239411"/>
                <a:gd name="connsiteY132" fmla="*/ 2066925 h 3952875"/>
                <a:gd name="connsiteX133" fmla="*/ 1685925 w 3239411"/>
                <a:gd name="connsiteY133" fmla="*/ 2076450 h 3952875"/>
                <a:gd name="connsiteX134" fmla="*/ 1714500 w 3239411"/>
                <a:gd name="connsiteY134" fmla="*/ 2095500 h 3952875"/>
                <a:gd name="connsiteX135" fmla="*/ 1771650 w 3239411"/>
                <a:gd name="connsiteY135" fmla="*/ 2114550 h 3952875"/>
                <a:gd name="connsiteX136" fmla="*/ 1800225 w 3239411"/>
                <a:gd name="connsiteY136" fmla="*/ 2124075 h 3952875"/>
                <a:gd name="connsiteX137" fmla="*/ 1857375 w 3239411"/>
                <a:gd name="connsiteY137" fmla="*/ 2162175 h 3952875"/>
                <a:gd name="connsiteX138" fmla="*/ 1885950 w 3239411"/>
                <a:gd name="connsiteY138" fmla="*/ 2171700 h 3952875"/>
                <a:gd name="connsiteX139" fmla="*/ 1914525 w 3239411"/>
                <a:gd name="connsiteY139" fmla="*/ 2190750 h 3952875"/>
                <a:gd name="connsiteX140" fmla="*/ 1971675 w 3239411"/>
                <a:gd name="connsiteY140" fmla="*/ 2209800 h 3952875"/>
                <a:gd name="connsiteX141" fmla="*/ 2019300 w 3239411"/>
                <a:gd name="connsiteY141" fmla="*/ 2247900 h 3952875"/>
                <a:gd name="connsiteX142" fmla="*/ 2038350 w 3239411"/>
                <a:gd name="connsiteY142" fmla="*/ 2276475 h 3952875"/>
                <a:gd name="connsiteX143" fmla="*/ 2066925 w 3239411"/>
                <a:gd name="connsiteY143" fmla="*/ 2286000 h 3952875"/>
                <a:gd name="connsiteX144" fmla="*/ 2124075 w 3239411"/>
                <a:gd name="connsiteY144" fmla="*/ 2324100 h 3952875"/>
                <a:gd name="connsiteX145" fmla="*/ 2152650 w 3239411"/>
                <a:gd name="connsiteY145" fmla="*/ 2343150 h 3952875"/>
                <a:gd name="connsiteX146" fmla="*/ 2181225 w 3239411"/>
                <a:gd name="connsiteY146" fmla="*/ 2362200 h 3952875"/>
                <a:gd name="connsiteX147" fmla="*/ 2200275 w 3239411"/>
                <a:gd name="connsiteY147" fmla="*/ 2390775 h 3952875"/>
                <a:gd name="connsiteX148" fmla="*/ 2228850 w 3239411"/>
                <a:gd name="connsiteY148" fmla="*/ 2419350 h 3952875"/>
                <a:gd name="connsiteX149" fmla="*/ 2238375 w 3239411"/>
                <a:gd name="connsiteY149" fmla="*/ 2447925 h 3952875"/>
                <a:gd name="connsiteX150" fmla="*/ 2276475 w 3239411"/>
                <a:gd name="connsiteY150" fmla="*/ 2505075 h 3952875"/>
                <a:gd name="connsiteX151" fmla="*/ 2295525 w 3239411"/>
                <a:gd name="connsiteY151" fmla="*/ 2533650 h 3952875"/>
                <a:gd name="connsiteX152" fmla="*/ 2362200 w 3239411"/>
                <a:gd name="connsiteY152" fmla="*/ 2581275 h 3952875"/>
                <a:gd name="connsiteX153" fmla="*/ 2381250 w 3239411"/>
                <a:gd name="connsiteY153" fmla="*/ 2609850 h 3952875"/>
                <a:gd name="connsiteX154" fmla="*/ 2409825 w 3239411"/>
                <a:gd name="connsiteY154" fmla="*/ 2628900 h 3952875"/>
                <a:gd name="connsiteX155" fmla="*/ 2428875 w 3239411"/>
                <a:gd name="connsiteY155" fmla="*/ 2686050 h 3952875"/>
                <a:gd name="connsiteX156" fmla="*/ 2438400 w 3239411"/>
                <a:gd name="connsiteY156" fmla="*/ 2714625 h 3952875"/>
                <a:gd name="connsiteX157" fmla="*/ 2447925 w 3239411"/>
                <a:gd name="connsiteY157" fmla="*/ 2771775 h 3952875"/>
                <a:gd name="connsiteX158" fmla="*/ 2457450 w 3239411"/>
                <a:gd name="connsiteY158" fmla="*/ 2847975 h 3952875"/>
                <a:gd name="connsiteX159" fmla="*/ 2476500 w 3239411"/>
                <a:gd name="connsiteY159" fmla="*/ 2924175 h 3952875"/>
                <a:gd name="connsiteX160" fmla="*/ 2486025 w 3239411"/>
                <a:gd name="connsiteY160" fmla="*/ 2971800 h 3952875"/>
                <a:gd name="connsiteX161" fmla="*/ 2476500 w 3239411"/>
                <a:gd name="connsiteY161" fmla="*/ 3352800 h 3952875"/>
                <a:gd name="connsiteX162" fmla="*/ 2447925 w 3239411"/>
                <a:gd name="connsiteY162" fmla="*/ 3409950 h 3952875"/>
                <a:gd name="connsiteX163" fmla="*/ 2438400 w 3239411"/>
                <a:gd name="connsiteY163" fmla="*/ 3438525 h 3952875"/>
                <a:gd name="connsiteX164" fmla="*/ 2381250 w 3239411"/>
                <a:gd name="connsiteY164" fmla="*/ 3505200 h 3952875"/>
                <a:gd name="connsiteX165" fmla="*/ 2362200 w 3239411"/>
                <a:gd name="connsiteY165" fmla="*/ 3533775 h 3952875"/>
                <a:gd name="connsiteX166" fmla="*/ 2324100 w 3239411"/>
                <a:gd name="connsiteY166" fmla="*/ 3562350 h 3952875"/>
                <a:gd name="connsiteX167" fmla="*/ 2266950 w 3239411"/>
                <a:gd name="connsiteY167" fmla="*/ 3619500 h 3952875"/>
                <a:gd name="connsiteX168" fmla="*/ 2238375 w 3239411"/>
                <a:gd name="connsiteY168" fmla="*/ 3648075 h 3952875"/>
                <a:gd name="connsiteX169" fmla="*/ 2219325 w 3239411"/>
                <a:gd name="connsiteY169" fmla="*/ 3676650 h 3952875"/>
                <a:gd name="connsiteX170" fmla="*/ 2190750 w 3239411"/>
                <a:gd name="connsiteY170" fmla="*/ 3743325 h 3952875"/>
                <a:gd name="connsiteX171" fmla="*/ 2162175 w 3239411"/>
                <a:gd name="connsiteY171" fmla="*/ 3762375 h 3952875"/>
                <a:gd name="connsiteX172" fmla="*/ 2085975 w 3239411"/>
                <a:gd name="connsiteY172" fmla="*/ 3876675 h 3952875"/>
                <a:gd name="connsiteX173" fmla="*/ 2066925 w 3239411"/>
                <a:gd name="connsiteY173" fmla="*/ 3905250 h 3952875"/>
                <a:gd name="connsiteX174" fmla="*/ 2047875 w 3239411"/>
                <a:gd name="connsiteY174" fmla="*/ 3933825 h 3952875"/>
                <a:gd name="connsiteX175" fmla="*/ 2047875 w 3239411"/>
                <a:gd name="connsiteY175" fmla="*/ 3952875 h 395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Lst>
              <a:rect l="l" t="t" r="r" b="b"/>
              <a:pathLst>
                <a:path w="3239411" h="3952875">
                  <a:moveTo>
                    <a:pt x="2047875" y="3952875"/>
                  </a:moveTo>
                  <a:cubicBezTo>
                    <a:pt x="2163220" y="3906737"/>
                    <a:pt x="2066974" y="3939180"/>
                    <a:pt x="2305050" y="3924300"/>
                  </a:cubicBezTo>
                  <a:cubicBezTo>
                    <a:pt x="2336896" y="3922310"/>
                    <a:pt x="2368672" y="3918992"/>
                    <a:pt x="2400300" y="3914775"/>
                  </a:cubicBezTo>
                  <a:cubicBezTo>
                    <a:pt x="2418714" y="3912320"/>
                    <a:pt x="2466219" y="3901384"/>
                    <a:pt x="2486025" y="3895725"/>
                  </a:cubicBezTo>
                  <a:cubicBezTo>
                    <a:pt x="2495679" y="3892967"/>
                    <a:pt x="2504755" y="3888169"/>
                    <a:pt x="2514600" y="3886200"/>
                  </a:cubicBezTo>
                  <a:cubicBezTo>
                    <a:pt x="2536615" y="3881797"/>
                    <a:pt x="2559050" y="3879850"/>
                    <a:pt x="2581275" y="3876675"/>
                  </a:cubicBezTo>
                  <a:cubicBezTo>
                    <a:pt x="2657475" y="3851275"/>
                    <a:pt x="2632075" y="3876675"/>
                    <a:pt x="2657475" y="3800475"/>
                  </a:cubicBezTo>
                  <a:lnTo>
                    <a:pt x="2657475" y="3800475"/>
                  </a:lnTo>
                  <a:cubicBezTo>
                    <a:pt x="2711644" y="3746306"/>
                    <a:pt x="2659486" y="3789944"/>
                    <a:pt x="2714625" y="3762375"/>
                  </a:cubicBezTo>
                  <a:cubicBezTo>
                    <a:pt x="2788483" y="3725446"/>
                    <a:pt x="2699951" y="3757741"/>
                    <a:pt x="2771775" y="3733800"/>
                  </a:cubicBezTo>
                  <a:cubicBezTo>
                    <a:pt x="2778125" y="3724275"/>
                    <a:pt x="2782730" y="3713320"/>
                    <a:pt x="2790825" y="3705225"/>
                  </a:cubicBezTo>
                  <a:cubicBezTo>
                    <a:pt x="2798920" y="3697130"/>
                    <a:pt x="2812249" y="3695114"/>
                    <a:pt x="2819400" y="3686175"/>
                  </a:cubicBezTo>
                  <a:cubicBezTo>
                    <a:pt x="2825672" y="3678335"/>
                    <a:pt x="2824435" y="3666580"/>
                    <a:pt x="2828925" y="3657600"/>
                  </a:cubicBezTo>
                  <a:cubicBezTo>
                    <a:pt x="2834045" y="3647361"/>
                    <a:pt x="2841625" y="3638550"/>
                    <a:pt x="2847975" y="3629025"/>
                  </a:cubicBezTo>
                  <a:cubicBezTo>
                    <a:pt x="2852228" y="3603505"/>
                    <a:pt x="2871475" y="3484238"/>
                    <a:pt x="2876550" y="3476625"/>
                  </a:cubicBezTo>
                  <a:cubicBezTo>
                    <a:pt x="2882900" y="3467100"/>
                    <a:pt x="2886985" y="3455588"/>
                    <a:pt x="2895600" y="3448050"/>
                  </a:cubicBezTo>
                  <a:cubicBezTo>
                    <a:pt x="2912830" y="3432973"/>
                    <a:pt x="2933700" y="3422650"/>
                    <a:pt x="2952750" y="3409950"/>
                  </a:cubicBezTo>
                  <a:cubicBezTo>
                    <a:pt x="2962275" y="3403600"/>
                    <a:pt x="2970465" y="3394520"/>
                    <a:pt x="2981325" y="3390900"/>
                  </a:cubicBezTo>
                  <a:cubicBezTo>
                    <a:pt x="3020760" y="3377755"/>
                    <a:pt x="3001546" y="3386944"/>
                    <a:pt x="3038475" y="3362325"/>
                  </a:cubicBezTo>
                  <a:cubicBezTo>
                    <a:pt x="3061785" y="3292396"/>
                    <a:pt x="3043326" y="3319374"/>
                    <a:pt x="3086100" y="3276600"/>
                  </a:cubicBezTo>
                  <a:cubicBezTo>
                    <a:pt x="3093847" y="3253359"/>
                    <a:pt x="3096211" y="3237914"/>
                    <a:pt x="3114675" y="3219450"/>
                  </a:cubicBezTo>
                  <a:cubicBezTo>
                    <a:pt x="3122770" y="3211355"/>
                    <a:pt x="3133725" y="3206750"/>
                    <a:pt x="3143250" y="3200400"/>
                  </a:cubicBezTo>
                  <a:cubicBezTo>
                    <a:pt x="3149600" y="3190875"/>
                    <a:pt x="3153361" y="3178976"/>
                    <a:pt x="3162300" y="3171825"/>
                  </a:cubicBezTo>
                  <a:cubicBezTo>
                    <a:pt x="3170140" y="3165553"/>
                    <a:pt x="3181895" y="3166790"/>
                    <a:pt x="3190875" y="3162300"/>
                  </a:cubicBezTo>
                  <a:cubicBezTo>
                    <a:pt x="3201114" y="3157180"/>
                    <a:pt x="3209925" y="3149600"/>
                    <a:pt x="3219450" y="3143250"/>
                  </a:cubicBezTo>
                  <a:cubicBezTo>
                    <a:pt x="3225800" y="3130550"/>
                    <a:pt x="3237488" y="3119313"/>
                    <a:pt x="3238500" y="3105150"/>
                  </a:cubicBezTo>
                  <a:cubicBezTo>
                    <a:pt x="3243245" y="3038723"/>
                    <a:pt x="3228828" y="3009458"/>
                    <a:pt x="3209925" y="2952750"/>
                  </a:cubicBezTo>
                  <a:cubicBezTo>
                    <a:pt x="3206750" y="2943225"/>
                    <a:pt x="3205969" y="2932529"/>
                    <a:pt x="3200400" y="2924175"/>
                  </a:cubicBezTo>
                  <a:cubicBezTo>
                    <a:pt x="3145805" y="2842283"/>
                    <a:pt x="3211260" y="2945895"/>
                    <a:pt x="3171825" y="2867025"/>
                  </a:cubicBezTo>
                  <a:cubicBezTo>
                    <a:pt x="3134896" y="2793167"/>
                    <a:pt x="3167191" y="2881699"/>
                    <a:pt x="3143250" y="2809875"/>
                  </a:cubicBezTo>
                  <a:cubicBezTo>
                    <a:pt x="3141464" y="2795587"/>
                    <a:pt x="3138296" y="2729768"/>
                    <a:pt x="3124200" y="2705100"/>
                  </a:cubicBezTo>
                  <a:cubicBezTo>
                    <a:pt x="3116324" y="2691317"/>
                    <a:pt x="3104852" y="2679918"/>
                    <a:pt x="3095625" y="2667000"/>
                  </a:cubicBezTo>
                  <a:cubicBezTo>
                    <a:pt x="3088971" y="2657685"/>
                    <a:pt x="3084180" y="2646981"/>
                    <a:pt x="3076575" y="2638425"/>
                  </a:cubicBezTo>
                  <a:cubicBezTo>
                    <a:pt x="3029124" y="2585043"/>
                    <a:pt x="3034280" y="2591178"/>
                    <a:pt x="2990850" y="2562225"/>
                  </a:cubicBezTo>
                  <a:cubicBezTo>
                    <a:pt x="2984500" y="2552700"/>
                    <a:pt x="2979129" y="2542444"/>
                    <a:pt x="2971800" y="2533650"/>
                  </a:cubicBezTo>
                  <a:cubicBezTo>
                    <a:pt x="2945468" y="2502052"/>
                    <a:pt x="2941912" y="2511973"/>
                    <a:pt x="2924175" y="2476500"/>
                  </a:cubicBezTo>
                  <a:cubicBezTo>
                    <a:pt x="2919685" y="2467520"/>
                    <a:pt x="2919526" y="2456702"/>
                    <a:pt x="2914650" y="2447925"/>
                  </a:cubicBezTo>
                  <a:cubicBezTo>
                    <a:pt x="2903531" y="2427911"/>
                    <a:pt x="2889250" y="2409825"/>
                    <a:pt x="2876550" y="2390775"/>
                  </a:cubicBezTo>
                  <a:cubicBezTo>
                    <a:pt x="2853426" y="2356089"/>
                    <a:pt x="2856356" y="2356436"/>
                    <a:pt x="2819400" y="2324100"/>
                  </a:cubicBezTo>
                  <a:cubicBezTo>
                    <a:pt x="2800497" y="2307560"/>
                    <a:pt x="2774062" y="2290700"/>
                    <a:pt x="2752725" y="2276475"/>
                  </a:cubicBezTo>
                  <a:cubicBezTo>
                    <a:pt x="2668155" y="2149620"/>
                    <a:pt x="2789875" y="2337631"/>
                    <a:pt x="2724150" y="2219325"/>
                  </a:cubicBezTo>
                  <a:cubicBezTo>
                    <a:pt x="2713031" y="2199311"/>
                    <a:pt x="2699787" y="2180491"/>
                    <a:pt x="2686050" y="2162175"/>
                  </a:cubicBezTo>
                  <a:cubicBezTo>
                    <a:pt x="2676525" y="2149475"/>
                    <a:pt x="2669528" y="2134406"/>
                    <a:pt x="2657475" y="2124075"/>
                  </a:cubicBezTo>
                  <a:cubicBezTo>
                    <a:pt x="2571381" y="2050280"/>
                    <a:pt x="2663516" y="2161286"/>
                    <a:pt x="2590800" y="2076450"/>
                  </a:cubicBezTo>
                  <a:cubicBezTo>
                    <a:pt x="2580469" y="2064397"/>
                    <a:pt x="2572845" y="2050150"/>
                    <a:pt x="2562225" y="2038350"/>
                  </a:cubicBezTo>
                  <a:cubicBezTo>
                    <a:pt x="2513291" y="1983979"/>
                    <a:pt x="2520560" y="1991523"/>
                    <a:pt x="2476500" y="1962150"/>
                  </a:cubicBezTo>
                  <a:cubicBezTo>
                    <a:pt x="2441762" y="1857937"/>
                    <a:pt x="2497164" y="2015787"/>
                    <a:pt x="2447925" y="1905000"/>
                  </a:cubicBezTo>
                  <a:cubicBezTo>
                    <a:pt x="2439770" y="1886650"/>
                    <a:pt x="2440014" y="1864558"/>
                    <a:pt x="2428875" y="1847850"/>
                  </a:cubicBezTo>
                  <a:cubicBezTo>
                    <a:pt x="2403856" y="1810321"/>
                    <a:pt x="2404377" y="1816533"/>
                    <a:pt x="2390775" y="1762125"/>
                  </a:cubicBezTo>
                  <a:cubicBezTo>
                    <a:pt x="2387600" y="1749425"/>
                    <a:pt x="2387104" y="1735734"/>
                    <a:pt x="2381250" y="1724025"/>
                  </a:cubicBezTo>
                  <a:cubicBezTo>
                    <a:pt x="2371011" y="1703547"/>
                    <a:pt x="2343150" y="1666875"/>
                    <a:pt x="2343150" y="1666875"/>
                  </a:cubicBezTo>
                  <a:cubicBezTo>
                    <a:pt x="2340098" y="1654668"/>
                    <a:pt x="2330932" y="1613865"/>
                    <a:pt x="2324100" y="1600200"/>
                  </a:cubicBezTo>
                  <a:cubicBezTo>
                    <a:pt x="2296270" y="1544540"/>
                    <a:pt x="2311486" y="1598913"/>
                    <a:pt x="2295525" y="1543050"/>
                  </a:cubicBezTo>
                  <a:cubicBezTo>
                    <a:pt x="2291929" y="1530463"/>
                    <a:pt x="2289762" y="1517489"/>
                    <a:pt x="2286000" y="1504950"/>
                  </a:cubicBezTo>
                  <a:cubicBezTo>
                    <a:pt x="2280230" y="1485716"/>
                    <a:pt x="2273300" y="1466850"/>
                    <a:pt x="2266950" y="1447800"/>
                  </a:cubicBezTo>
                  <a:lnTo>
                    <a:pt x="2247900" y="1390650"/>
                  </a:lnTo>
                  <a:lnTo>
                    <a:pt x="2238375" y="1362075"/>
                  </a:lnTo>
                  <a:cubicBezTo>
                    <a:pt x="2235200" y="1352550"/>
                    <a:pt x="2234419" y="1341854"/>
                    <a:pt x="2228850" y="1333500"/>
                  </a:cubicBezTo>
                  <a:cubicBezTo>
                    <a:pt x="2202299" y="1293674"/>
                    <a:pt x="2195748" y="1275753"/>
                    <a:pt x="2162175" y="1247775"/>
                  </a:cubicBezTo>
                  <a:cubicBezTo>
                    <a:pt x="2153381" y="1240446"/>
                    <a:pt x="2143125" y="1235075"/>
                    <a:pt x="2133600" y="1228725"/>
                  </a:cubicBezTo>
                  <a:cubicBezTo>
                    <a:pt x="2057400" y="1114425"/>
                    <a:pt x="2174875" y="1282700"/>
                    <a:pt x="2085975" y="1181100"/>
                  </a:cubicBezTo>
                  <a:cubicBezTo>
                    <a:pt x="2070898" y="1163870"/>
                    <a:pt x="2060575" y="1143000"/>
                    <a:pt x="2047875" y="1123950"/>
                  </a:cubicBezTo>
                  <a:cubicBezTo>
                    <a:pt x="2041525" y="1114425"/>
                    <a:pt x="2032445" y="1106235"/>
                    <a:pt x="2028825" y="1095375"/>
                  </a:cubicBezTo>
                  <a:cubicBezTo>
                    <a:pt x="2025650" y="1085850"/>
                    <a:pt x="2024281" y="1075517"/>
                    <a:pt x="2019300" y="1066800"/>
                  </a:cubicBezTo>
                  <a:cubicBezTo>
                    <a:pt x="1978695" y="995742"/>
                    <a:pt x="1988864" y="1061216"/>
                    <a:pt x="1952625" y="952500"/>
                  </a:cubicBezTo>
                  <a:cubicBezTo>
                    <a:pt x="1949450" y="942975"/>
                    <a:pt x="1945858" y="933579"/>
                    <a:pt x="1943100" y="923925"/>
                  </a:cubicBezTo>
                  <a:cubicBezTo>
                    <a:pt x="1939031" y="909683"/>
                    <a:pt x="1931663" y="872475"/>
                    <a:pt x="1924050" y="857250"/>
                  </a:cubicBezTo>
                  <a:cubicBezTo>
                    <a:pt x="1918930" y="847011"/>
                    <a:pt x="1910680" y="838614"/>
                    <a:pt x="1905000" y="828675"/>
                  </a:cubicBezTo>
                  <a:cubicBezTo>
                    <a:pt x="1890885" y="803974"/>
                    <a:pt x="1869358" y="747764"/>
                    <a:pt x="1847850" y="733425"/>
                  </a:cubicBezTo>
                  <a:lnTo>
                    <a:pt x="1819275" y="714375"/>
                  </a:lnTo>
                  <a:cubicBezTo>
                    <a:pt x="1812925" y="704850"/>
                    <a:pt x="1808320" y="693895"/>
                    <a:pt x="1800225" y="685800"/>
                  </a:cubicBezTo>
                  <a:cubicBezTo>
                    <a:pt x="1792130" y="677705"/>
                    <a:pt x="1780965" y="673404"/>
                    <a:pt x="1771650" y="666750"/>
                  </a:cubicBezTo>
                  <a:cubicBezTo>
                    <a:pt x="1688948" y="607677"/>
                    <a:pt x="1772318" y="664020"/>
                    <a:pt x="1704975" y="619125"/>
                  </a:cubicBezTo>
                  <a:cubicBezTo>
                    <a:pt x="1692275" y="600075"/>
                    <a:pt x="1683064" y="578164"/>
                    <a:pt x="1666875" y="561975"/>
                  </a:cubicBezTo>
                  <a:cubicBezTo>
                    <a:pt x="1657350" y="552450"/>
                    <a:pt x="1646570" y="544033"/>
                    <a:pt x="1638300" y="533400"/>
                  </a:cubicBezTo>
                  <a:cubicBezTo>
                    <a:pt x="1624244" y="515328"/>
                    <a:pt x="1612900" y="495300"/>
                    <a:pt x="1600200" y="476250"/>
                  </a:cubicBezTo>
                  <a:lnTo>
                    <a:pt x="1562100" y="419100"/>
                  </a:lnTo>
                  <a:cubicBezTo>
                    <a:pt x="1555750" y="409575"/>
                    <a:pt x="1551145" y="398620"/>
                    <a:pt x="1543050" y="390525"/>
                  </a:cubicBezTo>
                  <a:cubicBezTo>
                    <a:pt x="1477805" y="325280"/>
                    <a:pt x="1508316" y="348319"/>
                    <a:pt x="1457325" y="314325"/>
                  </a:cubicBezTo>
                  <a:cubicBezTo>
                    <a:pt x="1444625" y="295275"/>
                    <a:pt x="1435414" y="273364"/>
                    <a:pt x="1419225" y="257175"/>
                  </a:cubicBezTo>
                  <a:cubicBezTo>
                    <a:pt x="1409700" y="247650"/>
                    <a:pt x="1398480" y="239561"/>
                    <a:pt x="1390650" y="228600"/>
                  </a:cubicBezTo>
                  <a:cubicBezTo>
                    <a:pt x="1318011" y="126905"/>
                    <a:pt x="1419053" y="252112"/>
                    <a:pt x="1362075" y="152400"/>
                  </a:cubicBezTo>
                  <a:cubicBezTo>
                    <a:pt x="1355392" y="140704"/>
                    <a:pt x="1343025" y="133350"/>
                    <a:pt x="1333500" y="123825"/>
                  </a:cubicBezTo>
                  <a:cubicBezTo>
                    <a:pt x="1330325" y="111125"/>
                    <a:pt x="1331584" y="96377"/>
                    <a:pt x="1323975" y="85725"/>
                  </a:cubicBezTo>
                  <a:cubicBezTo>
                    <a:pt x="1293413" y="42938"/>
                    <a:pt x="1246345" y="53399"/>
                    <a:pt x="1200150" y="47625"/>
                  </a:cubicBezTo>
                  <a:cubicBezTo>
                    <a:pt x="1159063" y="42489"/>
                    <a:pt x="1086570" y="29751"/>
                    <a:pt x="1047750" y="28575"/>
                  </a:cubicBezTo>
                  <a:cubicBezTo>
                    <a:pt x="866830" y="23093"/>
                    <a:pt x="685800" y="22225"/>
                    <a:pt x="504825" y="19050"/>
                  </a:cubicBezTo>
                  <a:cubicBezTo>
                    <a:pt x="439865" y="9770"/>
                    <a:pt x="381806" y="0"/>
                    <a:pt x="314325" y="0"/>
                  </a:cubicBezTo>
                  <a:cubicBezTo>
                    <a:pt x="253917" y="0"/>
                    <a:pt x="193675" y="6350"/>
                    <a:pt x="133350" y="9525"/>
                  </a:cubicBezTo>
                  <a:cubicBezTo>
                    <a:pt x="127000" y="19050"/>
                    <a:pt x="118949" y="27639"/>
                    <a:pt x="114300" y="38100"/>
                  </a:cubicBezTo>
                  <a:cubicBezTo>
                    <a:pt x="106145" y="56450"/>
                    <a:pt x="106389" y="78542"/>
                    <a:pt x="95250" y="95250"/>
                  </a:cubicBezTo>
                  <a:lnTo>
                    <a:pt x="76200" y="123825"/>
                  </a:lnTo>
                  <a:cubicBezTo>
                    <a:pt x="73025" y="177800"/>
                    <a:pt x="72646" y="232012"/>
                    <a:pt x="66675" y="285750"/>
                  </a:cubicBezTo>
                  <a:cubicBezTo>
                    <a:pt x="63099" y="317931"/>
                    <a:pt x="52948" y="349062"/>
                    <a:pt x="47625" y="381000"/>
                  </a:cubicBezTo>
                  <a:cubicBezTo>
                    <a:pt x="43417" y="406249"/>
                    <a:pt x="41720" y="431860"/>
                    <a:pt x="38100" y="457200"/>
                  </a:cubicBezTo>
                  <a:cubicBezTo>
                    <a:pt x="35369" y="476319"/>
                    <a:pt x="31184" y="495214"/>
                    <a:pt x="28575" y="514350"/>
                  </a:cubicBezTo>
                  <a:cubicBezTo>
                    <a:pt x="1500" y="712897"/>
                    <a:pt x="21468" y="607036"/>
                    <a:pt x="0" y="714375"/>
                  </a:cubicBezTo>
                  <a:cubicBezTo>
                    <a:pt x="3175" y="854075"/>
                    <a:pt x="3826" y="993855"/>
                    <a:pt x="9525" y="1133475"/>
                  </a:cubicBezTo>
                  <a:cubicBezTo>
                    <a:pt x="11642" y="1185343"/>
                    <a:pt x="16895" y="1172567"/>
                    <a:pt x="38100" y="1209675"/>
                  </a:cubicBezTo>
                  <a:cubicBezTo>
                    <a:pt x="45145" y="1222003"/>
                    <a:pt x="47110" y="1237735"/>
                    <a:pt x="57150" y="1247775"/>
                  </a:cubicBezTo>
                  <a:cubicBezTo>
                    <a:pt x="64250" y="1254875"/>
                    <a:pt x="76200" y="1254125"/>
                    <a:pt x="85725" y="1257300"/>
                  </a:cubicBezTo>
                  <a:cubicBezTo>
                    <a:pt x="149141" y="1320716"/>
                    <a:pt x="80844" y="1260938"/>
                    <a:pt x="142875" y="1295400"/>
                  </a:cubicBezTo>
                  <a:cubicBezTo>
                    <a:pt x="162889" y="1306519"/>
                    <a:pt x="178305" y="1326260"/>
                    <a:pt x="200025" y="1333500"/>
                  </a:cubicBezTo>
                  <a:cubicBezTo>
                    <a:pt x="209550" y="1336675"/>
                    <a:pt x="219620" y="1338535"/>
                    <a:pt x="228600" y="1343025"/>
                  </a:cubicBezTo>
                  <a:cubicBezTo>
                    <a:pt x="238839" y="1348145"/>
                    <a:pt x="246936" y="1356955"/>
                    <a:pt x="257175" y="1362075"/>
                  </a:cubicBezTo>
                  <a:cubicBezTo>
                    <a:pt x="266155" y="1366565"/>
                    <a:pt x="276522" y="1367645"/>
                    <a:pt x="285750" y="1371600"/>
                  </a:cubicBezTo>
                  <a:cubicBezTo>
                    <a:pt x="298801" y="1377193"/>
                    <a:pt x="311522" y="1383605"/>
                    <a:pt x="323850" y="1390650"/>
                  </a:cubicBezTo>
                  <a:cubicBezTo>
                    <a:pt x="333789" y="1396330"/>
                    <a:pt x="341858" y="1405297"/>
                    <a:pt x="352425" y="1409700"/>
                  </a:cubicBezTo>
                  <a:cubicBezTo>
                    <a:pt x="380229" y="1421285"/>
                    <a:pt x="411209" y="1424805"/>
                    <a:pt x="438150" y="1438275"/>
                  </a:cubicBezTo>
                  <a:cubicBezTo>
                    <a:pt x="487959" y="1463179"/>
                    <a:pt x="462475" y="1453881"/>
                    <a:pt x="514350" y="1466850"/>
                  </a:cubicBezTo>
                  <a:cubicBezTo>
                    <a:pt x="520700" y="1476375"/>
                    <a:pt x="524540" y="1488176"/>
                    <a:pt x="533400" y="1495425"/>
                  </a:cubicBezTo>
                  <a:cubicBezTo>
                    <a:pt x="619229" y="1565648"/>
                    <a:pt x="593250" y="1535068"/>
                    <a:pt x="657225" y="1571625"/>
                  </a:cubicBezTo>
                  <a:cubicBezTo>
                    <a:pt x="667164" y="1577305"/>
                    <a:pt x="676485" y="1584021"/>
                    <a:pt x="685800" y="1590675"/>
                  </a:cubicBezTo>
                  <a:cubicBezTo>
                    <a:pt x="698718" y="1599902"/>
                    <a:pt x="710117" y="1611374"/>
                    <a:pt x="723900" y="1619250"/>
                  </a:cubicBezTo>
                  <a:cubicBezTo>
                    <a:pt x="732617" y="1624231"/>
                    <a:pt x="742950" y="1625600"/>
                    <a:pt x="752475" y="1628775"/>
                  </a:cubicBezTo>
                  <a:cubicBezTo>
                    <a:pt x="774700" y="1644650"/>
                    <a:pt x="796108" y="1661737"/>
                    <a:pt x="819150" y="1676400"/>
                  </a:cubicBezTo>
                  <a:cubicBezTo>
                    <a:pt x="862587" y="1704042"/>
                    <a:pt x="846356" y="1688060"/>
                    <a:pt x="885825" y="1704975"/>
                  </a:cubicBezTo>
                  <a:cubicBezTo>
                    <a:pt x="898876" y="1710568"/>
                    <a:pt x="910874" y="1718432"/>
                    <a:pt x="923925" y="1724025"/>
                  </a:cubicBezTo>
                  <a:cubicBezTo>
                    <a:pt x="933153" y="1727980"/>
                    <a:pt x="943520" y="1729060"/>
                    <a:pt x="952500" y="1733550"/>
                  </a:cubicBezTo>
                  <a:cubicBezTo>
                    <a:pt x="962739" y="1738670"/>
                    <a:pt x="970836" y="1747480"/>
                    <a:pt x="981075" y="1752600"/>
                  </a:cubicBezTo>
                  <a:cubicBezTo>
                    <a:pt x="990055" y="1757090"/>
                    <a:pt x="999964" y="1759483"/>
                    <a:pt x="1009650" y="1762125"/>
                  </a:cubicBezTo>
                  <a:cubicBezTo>
                    <a:pt x="1034909" y="1769014"/>
                    <a:pt x="1062432" y="1769466"/>
                    <a:pt x="1085850" y="1781175"/>
                  </a:cubicBezTo>
                  <a:cubicBezTo>
                    <a:pt x="1171766" y="1824133"/>
                    <a:pt x="1065187" y="1774287"/>
                    <a:pt x="1200150" y="1819275"/>
                  </a:cubicBezTo>
                  <a:lnTo>
                    <a:pt x="1257300" y="1838325"/>
                  </a:lnTo>
                  <a:cubicBezTo>
                    <a:pt x="1382282" y="1932061"/>
                    <a:pt x="1230471" y="1824478"/>
                    <a:pt x="1323975" y="1876425"/>
                  </a:cubicBezTo>
                  <a:cubicBezTo>
                    <a:pt x="1343989" y="1887544"/>
                    <a:pt x="1362075" y="1901825"/>
                    <a:pt x="1381125" y="1914525"/>
                  </a:cubicBezTo>
                  <a:cubicBezTo>
                    <a:pt x="1390650" y="1920875"/>
                    <a:pt x="1400542" y="1926706"/>
                    <a:pt x="1409700" y="1933575"/>
                  </a:cubicBezTo>
                  <a:cubicBezTo>
                    <a:pt x="1422400" y="1943100"/>
                    <a:pt x="1434338" y="1953736"/>
                    <a:pt x="1447800" y="1962150"/>
                  </a:cubicBezTo>
                  <a:cubicBezTo>
                    <a:pt x="1459841" y="1969675"/>
                    <a:pt x="1473572" y="1974155"/>
                    <a:pt x="1485900" y="1981200"/>
                  </a:cubicBezTo>
                  <a:cubicBezTo>
                    <a:pt x="1495839" y="1986880"/>
                    <a:pt x="1504236" y="1995130"/>
                    <a:pt x="1514475" y="2000250"/>
                  </a:cubicBezTo>
                  <a:cubicBezTo>
                    <a:pt x="1523455" y="2004740"/>
                    <a:pt x="1534273" y="2004899"/>
                    <a:pt x="1543050" y="2009775"/>
                  </a:cubicBezTo>
                  <a:cubicBezTo>
                    <a:pt x="1563064" y="2020894"/>
                    <a:pt x="1578480" y="2040635"/>
                    <a:pt x="1600200" y="2047875"/>
                  </a:cubicBezTo>
                  <a:lnTo>
                    <a:pt x="1657350" y="2066925"/>
                  </a:lnTo>
                  <a:cubicBezTo>
                    <a:pt x="1666875" y="2070100"/>
                    <a:pt x="1677571" y="2070881"/>
                    <a:pt x="1685925" y="2076450"/>
                  </a:cubicBezTo>
                  <a:cubicBezTo>
                    <a:pt x="1695450" y="2082800"/>
                    <a:pt x="1704039" y="2090851"/>
                    <a:pt x="1714500" y="2095500"/>
                  </a:cubicBezTo>
                  <a:cubicBezTo>
                    <a:pt x="1732850" y="2103655"/>
                    <a:pt x="1752600" y="2108200"/>
                    <a:pt x="1771650" y="2114550"/>
                  </a:cubicBezTo>
                  <a:cubicBezTo>
                    <a:pt x="1781175" y="2117725"/>
                    <a:pt x="1791871" y="2118506"/>
                    <a:pt x="1800225" y="2124075"/>
                  </a:cubicBezTo>
                  <a:cubicBezTo>
                    <a:pt x="1819275" y="2136775"/>
                    <a:pt x="1835655" y="2154935"/>
                    <a:pt x="1857375" y="2162175"/>
                  </a:cubicBezTo>
                  <a:cubicBezTo>
                    <a:pt x="1866900" y="2165350"/>
                    <a:pt x="1876970" y="2167210"/>
                    <a:pt x="1885950" y="2171700"/>
                  </a:cubicBezTo>
                  <a:cubicBezTo>
                    <a:pt x="1896189" y="2176820"/>
                    <a:pt x="1904064" y="2186101"/>
                    <a:pt x="1914525" y="2190750"/>
                  </a:cubicBezTo>
                  <a:cubicBezTo>
                    <a:pt x="1932875" y="2198905"/>
                    <a:pt x="1971675" y="2209800"/>
                    <a:pt x="1971675" y="2209800"/>
                  </a:cubicBezTo>
                  <a:cubicBezTo>
                    <a:pt x="2026270" y="2291692"/>
                    <a:pt x="1953575" y="2195320"/>
                    <a:pt x="2019300" y="2247900"/>
                  </a:cubicBezTo>
                  <a:cubicBezTo>
                    <a:pt x="2028239" y="2255051"/>
                    <a:pt x="2029411" y="2269324"/>
                    <a:pt x="2038350" y="2276475"/>
                  </a:cubicBezTo>
                  <a:cubicBezTo>
                    <a:pt x="2046190" y="2282747"/>
                    <a:pt x="2058148" y="2281124"/>
                    <a:pt x="2066925" y="2286000"/>
                  </a:cubicBezTo>
                  <a:cubicBezTo>
                    <a:pt x="2086939" y="2297119"/>
                    <a:pt x="2105025" y="2311400"/>
                    <a:pt x="2124075" y="2324100"/>
                  </a:cubicBezTo>
                  <a:lnTo>
                    <a:pt x="2152650" y="2343150"/>
                  </a:lnTo>
                  <a:lnTo>
                    <a:pt x="2181225" y="2362200"/>
                  </a:lnTo>
                  <a:cubicBezTo>
                    <a:pt x="2187575" y="2371725"/>
                    <a:pt x="2192946" y="2381981"/>
                    <a:pt x="2200275" y="2390775"/>
                  </a:cubicBezTo>
                  <a:cubicBezTo>
                    <a:pt x="2208899" y="2401123"/>
                    <a:pt x="2221378" y="2408142"/>
                    <a:pt x="2228850" y="2419350"/>
                  </a:cubicBezTo>
                  <a:cubicBezTo>
                    <a:pt x="2234419" y="2427704"/>
                    <a:pt x="2233499" y="2439148"/>
                    <a:pt x="2238375" y="2447925"/>
                  </a:cubicBezTo>
                  <a:cubicBezTo>
                    <a:pt x="2249494" y="2467939"/>
                    <a:pt x="2263775" y="2486025"/>
                    <a:pt x="2276475" y="2505075"/>
                  </a:cubicBezTo>
                  <a:cubicBezTo>
                    <a:pt x="2282825" y="2514600"/>
                    <a:pt x="2286367" y="2526781"/>
                    <a:pt x="2295525" y="2533650"/>
                  </a:cubicBezTo>
                  <a:cubicBezTo>
                    <a:pt x="2342783" y="2569094"/>
                    <a:pt x="2320416" y="2553419"/>
                    <a:pt x="2362200" y="2581275"/>
                  </a:cubicBezTo>
                  <a:cubicBezTo>
                    <a:pt x="2368550" y="2590800"/>
                    <a:pt x="2373155" y="2601755"/>
                    <a:pt x="2381250" y="2609850"/>
                  </a:cubicBezTo>
                  <a:cubicBezTo>
                    <a:pt x="2389345" y="2617945"/>
                    <a:pt x="2403758" y="2619192"/>
                    <a:pt x="2409825" y="2628900"/>
                  </a:cubicBezTo>
                  <a:cubicBezTo>
                    <a:pt x="2420468" y="2645928"/>
                    <a:pt x="2422525" y="2667000"/>
                    <a:pt x="2428875" y="2686050"/>
                  </a:cubicBezTo>
                  <a:cubicBezTo>
                    <a:pt x="2432050" y="2695575"/>
                    <a:pt x="2436749" y="2704721"/>
                    <a:pt x="2438400" y="2714625"/>
                  </a:cubicBezTo>
                  <a:cubicBezTo>
                    <a:pt x="2441575" y="2733675"/>
                    <a:pt x="2445194" y="2752656"/>
                    <a:pt x="2447925" y="2771775"/>
                  </a:cubicBezTo>
                  <a:cubicBezTo>
                    <a:pt x="2451545" y="2797115"/>
                    <a:pt x="2453558" y="2822675"/>
                    <a:pt x="2457450" y="2847975"/>
                  </a:cubicBezTo>
                  <a:cubicBezTo>
                    <a:pt x="2471493" y="2939255"/>
                    <a:pt x="2460275" y="2859274"/>
                    <a:pt x="2476500" y="2924175"/>
                  </a:cubicBezTo>
                  <a:cubicBezTo>
                    <a:pt x="2480427" y="2939881"/>
                    <a:pt x="2482850" y="2955925"/>
                    <a:pt x="2486025" y="2971800"/>
                  </a:cubicBezTo>
                  <a:cubicBezTo>
                    <a:pt x="2482850" y="3098800"/>
                    <a:pt x="2482402" y="3225898"/>
                    <a:pt x="2476500" y="3352800"/>
                  </a:cubicBezTo>
                  <a:cubicBezTo>
                    <a:pt x="2475272" y="3379197"/>
                    <a:pt x="2458957" y="3387887"/>
                    <a:pt x="2447925" y="3409950"/>
                  </a:cubicBezTo>
                  <a:cubicBezTo>
                    <a:pt x="2443435" y="3418930"/>
                    <a:pt x="2443381" y="3429808"/>
                    <a:pt x="2438400" y="3438525"/>
                  </a:cubicBezTo>
                  <a:cubicBezTo>
                    <a:pt x="2412457" y="3483925"/>
                    <a:pt x="2411959" y="3468349"/>
                    <a:pt x="2381250" y="3505200"/>
                  </a:cubicBezTo>
                  <a:cubicBezTo>
                    <a:pt x="2373921" y="3513994"/>
                    <a:pt x="2370295" y="3525680"/>
                    <a:pt x="2362200" y="3533775"/>
                  </a:cubicBezTo>
                  <a:cubicBezTo>
                    <a:pt x="2350975" y="3545000"/>
                    <a:pt x="2335900" y="3551730"/>
                    <a:pt x="2324100" y="3562350"/>
                  </a:cubicBezTo>
                  <a:cubicBezTo>
                    <a:pt x="2304075" y="3580372"/>
                    <a:pt x="2286000" y="3600450"/>
                    <a:pt x="2266950" y="3619500"/>
                  </a:cubicBezTo>
                  <a:cubicBezTo>
                    <a:pt x="2257425" y="3629025"/>
                    <a:pt x="2245847" y="3636867"/>
                    <a:pt x="2238375" y="3648075"/>
                  </a:cubicBezTo>
                  <a:cubicBezTo>
                    <a:pt x="2232025" y="3657600"/>
                    <a:pt x="2224445" y="3666411"/>
                    <a:pt x="2219325" y="3676650"/>
                  </a:cubicBezTo>
                  <a:cubicBezTo>
                    <a:pt x="2204436" y="3706427"/>
                    <a:pt x="2215525" y="3713594"/>
                    <a:pt x="2190750" y="3743325"/>
                  </a:cubicBezTo>
                  <a:cubicBezTo>
                    <a:pt x="2183421" y="3752119"/>
                    <a:pt x="2171700" y="3756025"/>
                    <a:pt x="2162175" y="3762375"/>
                  </a:cubicBezTo>
                  <a:lnTo>
                    <a:pt x="2085975" y="3876675"/>
                  </a:lnTo>
                  <a:lnTo>
                    <a:pt x="2066925" y="3905250"/>
                  </a:lnTo>
                  <a:cubicBezTo>
                    <a:pt x="2060575" y="3914775"/>
                    <a:pt x="2055970" y="3925730"/>
                    <a:pt x="2047875" y="3933825"/>
                  </a:cubicBezTo>
                  <a:lnTo>
                    <a:pt x="2047875" y="3952875"/>
                  </a:lnTo>
                  <a:close/>
                </a:path>
              </a:pathLst>
            </a:custGeom>
            <a:pattFill prst="pct40">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pic>
        <p:nvPicPr>
          <p:cNvPr id="8" name="Picture 7" descr="dispersion on site selection samples Sept_2016">
            <a:extLst>
              <a:ext uri="{FF2B5EF4-FFF2-40B4-BE49-F238E27FC236}">
                <a16:creationId xmlns:a16="http://schemas.microsoft.com/office/drawing/2014/main" id="{0CDC0123-69C0-406B-B29C-577E6AAA950F}"/>
              </a:ext>
            </a:extLst>
          </p:cNvPr>
          <p:cNvPicPr/>
          <p:nvPr/>
        </p:nvPicPr>
        <p:blipFill>
          <a:blip r:embed="rId3" cstate="email">
            <a:extLst>
              <a:ext uri="{28A0092B-C50C-407E-A947-70E740481C1C}">
                <a14:useLocalDpi xmlns:a14="http://schemas.microsoft.com/office/drawing/2010/main"/>
              </a:ext>
            </a:extLst>
          </a:blip>
          <a:srcRect/>
          <a:stretch>
            <a:fillRect/>
          </a:stretch>
        </p:blipFill>
        <p:spPr bwMode="auto">
          <a:xfrm>
            <a:off x="6527096" y="1869855"/>
            <a:ext cx="5113674" cy="1487779"/>
          </a:xfrm>
          <a:prstGeom prst="rect">
            <a:avLst/>
          </a:prstGeom>
          <a:noFill/>
        </p:spPr>
      </p:pic>
      <p:sp>
        <p:nvSpPr>
          <p:cNvPr id="2" name="TextBox 1">
            <a:extLst>
              <a:ext uri="{FF2B5EF4-FFF2-40B4-BE49-F238E27FC236}">
                <a16:creationId xmlns:a16="http://schemas.microsoft.com/office/drawing/2014/main" id="{3E93A710-5A35-4C03-9B43-1A45BA384E8B}"/>
              </a:ext>
            </a:extLst>
          </p:cNvPr>
          <p:cNvSpPr txBox="1"/>
          <p:nvPr/>
        </p:nvSpPr>
        <p:spPr>
          <a:xfrm>
            <a:off x="6240020" y="5735019"/>
            <a:ext cx="3707169" cy="369332"/>
          </a:xfrm>
          <a:prstGeom prst="rect">
            <a:avLst/>
          </a:prstGeom>
          <a:noFill/>
        </p:spPr>
        <p:txBody>
          <a:bodyPr wrap="none" rtlCol="0">
            <a:spAutoFit/>
          </a:bodyPr>
          <a:lstStyle/>
          <a:p>
            <a:r>
              <a:rPr lang="en-AU" dirty="0"/>
              <a:t>Credit: Ehsan Tavakkoli, NSW DPI</a:t>
            </a:r>
          </a:p>
        </p:txBody>
      </p:sp>
    </p:spTree>
    <p:extLst>
      <p:ext uri="{BB962C8B-B14F-4D97-AF65-F5344CB8AC3E}">
        <p14:creationId xmlns:p14="http://schemas.microsoft.com/office/powerpoint/2010/main" val="17925514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latin typeface="Raleway" pitchFamily="2" charset="0"/>
              </a:rPr>
              <a:t>Using legume intercropping and species diversity to address constraints</a:t>
            </a:r>
            <a:endParaRPr lang="en-AU" sz="3200" b="1" dirty="0">
              <a:latin typeface="Raleway" pitchFamily="2" charset="0"/>
            </a:endParaRPr>
          </a:p>
        </p:txBody>
      </p:sp>
      <p:sp>
        <p:nvSpPr>
          <p:cNvPr id="5" name="Text Placeholder 2"/>
          <p:cNvSpPr txBox="1">
            <a:spLocks/>
          </p:cNvSpPr>
          <p:nvPr/>
        </p:nvSpPr>
        <p:spPr bwMode="auto">
          <a:xfrm>
            <a:off x="5004786" y="1566333"/>
            <a:ext cx="5339803" cy="166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Autofit/>
          </a:bodyPr>
          <a:lstStyle>
            <a:lvl1pPr marL="230400" indent="-230400" algn="l" rtl="0" eaLnBrk="1" fontAlgn="base" hangingPunct="1">
              <a:lnSpc>
                <a:spcPct val="90000"/>
              </a:lnSpc>
              <a:spcBef>
                <a:spcPts val="1200"/>
              </a:spcBef>
              <a:spcAft>
                <a:spcPct val="0"/>
              </a:spcAft>
              <a:buClr>
                <a:srgbClr val="97BF0D"/>
              </a:buClr>
              <a:buFont typeface="Arial" charset="0"/>
              <a:buChar char="•"/>
              <a:defRPr sz="2000" kern="1200">
                <a:solidFill>
                  <a:schemeClr val="tx1"/>
                </a:solidFill>
                <a:latin typeface="Raleway"/>
                <a:ea typeface="Raleway" charset="0"/>
                <a:cs typeface="Raleway"/>
              </a:defRPr>
            </a:lvl1pPr>
            <a:lvl2pPr marL="460800" indent="-230400" algn="l" rtl="0" eaLnBrk="1" fontAlgn="base" hangingPunct="1">
              <a:lnSpc>
                <a:spcPct val="90000"/>
              </a:lnSpc>
              <a:spcBef>
                <a:spcPts val="600"/>
              </a:spcBef>
              <a:spcAft>
                <a:spcPct val="0"/>
              </a:spcAft>
              <a:buClr>
                <a:schemeClr val="accent1"/>
              </a:buClr>
              <a:buFont typeface="Arial" charset="0"/>
              <a:buChar char="•"/>
              <a:defRPr sz="1600" kern="1200">
                <a:solidFill>
                  <a:schemeClr val="tx1"/>
                </a:solidFill>
                <a:latin typeface="Raleway"/>
                <a:ea typeface="Raleway" charset="0"/>
                <a:cs typeface="Raleway"/>
              </a:defRPr>
            </a:lvl2pPr>
            <a:lvl3pPr marL="691200" indent="-230400" algn="l" rtl="0" eaLnBrk="1" fontAlgn="base" hangingPunct="1">
              <a:lnSpc>
                <a:spcPct val="90000"/>
              </a:lnSpc>
              <a:spcBef>
                <a:spcPts val="600"/>
              </a:spcBef>
              <a:spcAft>
                <a:spcPct val="0"/>
              </a:spcAft>
              <a:buClr>
                <a:schemeClr val="accent1"/>
              </a:buClr>
              <a:buFont typeface="Arial" charset="0"/>
              <a:buChar char="•"/>
              <a:defRPr sz="1600" kern="1200">
                <a:solidFill>
                  <a:schemeClr val="tx1"/>
                </a:solidFill>
                <a:latin typeface="Raleway"/>
                <a:ea typeface="Raleway" charset="0"/>
                <a:cs typeface="Raleway"/>
              </a:defRPr>
            </a:lvl3pPr>
            <a:lvl4pPr marL="921600" indent="-230400" algn="l" rtl="0" eaLnBrk="1" fontAlgn="base" hangingPunct="1">
              <a:lnSpc>
                <a:spcPct val="90000"/>
              </a:lnSpc>
              <a:spcBef>
                <a:spcPts val="600"/>
              </a:spcBef>
              <a:spcAft>
                <a:spcPct val="0"/>
              </a:spcAft>
              <a:buClr>
                <a:schemeClr val="accent1"/>
              </a:buClr>
              <a:buFont typeface="Arial" charset="0"/>
              <a:buChar char="•"/>
              <a:defRPr sz="1600" kern="1200">
                <a:solidFill>
                  <a:schemeClr val="tx1"/>
                </a:solidFill>
                <a:latin typeface="Raleway"/>
                <a:ea typeface="Raleway" charset="0"/>
                <a:cs typeface="Raleway"/>
              </a:defRPr>
            </a:lvl4pPr>
            <a:lvl5pPr marL="1152000" indent="-230400" algn="l" rtl="0" eaLnBrk="1" fontAlgn="base" hangingPunct="1">
              <a:lnSpc>
                <a:spcPct val="90000"/>
              </a:lnSpc>
              <a:spcBef>
                <a:spcPts val="600"/>
              </a:spcBef>
              <a:spcAft>
                <a:spcPct val="0"/>
              </a:spcAft>
              <a:buClr>
                <a:schemeClr val="accent1"/>
              </a:buClr>
              <a:buFont typeface="Arial" charset="0"/>
              <a:buChar char="•"/>
              <a:defRPr sz="1600" kern="1200">
                <a:solidFill>
                  <a:srgbClr val="767171"/>
                </a:solidFill>
                <a:latin typeface="Raleway"/>
                <a:ea typeface="Raleway" charset="0"/>
                <a:cs typeface="Raleway"/>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a:buClr>
                <a:schemeClr val="tx1"/>
              </a:buClr>
            </a:pPr>
            <a:r>
              <a:rPr lang="en-AU" dirty="0">
                <a:latin typeface="+mn-lt"/>
              </a:rPr>
              <a:t>Soil aggregate stability increased under greater plant species richness (Gould et al 2016)</a:t>
            </a:r>
          </a:p>
          <a:p>
            <a:pPr>
              <a:buClr>
                <a:schemeClr val="tx1"/>
              </a:buClr>
            </a:pPr>
            <a:r>
              <a:rPr lang="en-US" dirty="0">
                <a:latin typeface="+mn-lt"/>
              </a:rPr>
              <a:t>Improved access to soil P resources (</a:t>
            </a:r>
            <a:r>
              <a:rPr lang="en-US" dirty="0" err="1">
                <a:latin typeface="+mn-lt"/>
              </a:rPr>
              <a:t>Journet</a:t>
            </a:r>
            <a:r>
              <a:rPr lang="en-US" dirty="0">
                <a:latin typeface="+mn-lt"/>
              </a:rPr>
              <a:t> et al., 2016)</a:t>
            </a:r>
          </a:p>
          <a:p>
            <a:pPr>
              <a:buClr>
                <a:schemeClr val="tx1"/>
              </a:buClr>
            </a:pPr>
            <a:r>
              <a:rPr lang="en-US" dirty="0">
                <a:latin typeface="+mn-lt"/>
              </a:rPr>
              <a:t>Increased N availability and N transfer mechanisms (Rose TR et al (2016)</a:t>
            </a:r>
          </a:p>
          <a:p>
            <a:pPr>
              <a:buClr>
                <a:schemeClr val="tx1"/>
              </a:buClr>
            </a:pPr>
            <a:r>
              <a:rPr lang="en-US" dirty="0">
                <a:latin typeface="+mn-lt"/>
              </a:rPr>
              <a:t>Manipulation of the rhizosphere ‘neighborhood’</a:t>
            </a:r>
            <a:endParaRPr lang="en-AU" dirty="0">
              <a:latin typeface="+mn-lt"/>
            </a:endParaRPr>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63194" y="1566334"/>
            <a:ext cx="2828264" cy="2443393"/>
          </a:xfrm>
          <a:prstGeom prst="rect">
            <a:avLst/>
          </a:prstGeom>
        </p:spPr>
      </p:pic>
      <p:pic>
        <p:nvPicPr>
          <p:cNvPr id="7" name="Picture 6"/>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963195" y="4195993"/>
            <a:ext cx="2809845" cy="2447797"/>
          </a:xfrm>
          <a:prstGeom prst="rect">
            <a:avLst/>
          </a:prstGeom>
        </p:spPr>
      </p:pic>
      <p:sp>
        <p:nvSpPr>
          <p:cNvPr id="8" name="TextBox 7"/>
          <p:cNvSpPr txBox="1"/>
          <p:nvPr/>
        </p:nvSpPr>
        <p:spPr>
          <a:xfrm>
            <a:off x="5004787" y="6274457"/>
            <a:ext cx="3142912" cy="369332"/>
          </a:xfrm>
          <a:prstGeom prst="rect">
            <a:avLst/>
          </a:prstGeom>
          <a:noFill/>
        </p:spPr>
        <p:txBody>
          <a:bodyPr wrap="none" rtlCol="0">
            <a:spAutoFit/>
          </a:bodyPr>
          <a:lstStyle/>
          <a:p>
            <a:r>
              <a:rPr lang="en-US" dirty="0"/>
              <a:t>Credit: Prof Terry Rose, SCU</a:t>
            </a:r>
            <a:endParaRPr lang="en-AU" dirty="0"/>
          </a:p>
        </p:txBody>
      </p:sp>
    </p:spTree>
    <p:extLst>
      <p:ext uri="{BB962C8B-B14F-4D97-AF65-F5344CB8AC3E}">
        <p14:creationId xmlns:p14="http://schemas.microsoft.com/office/powerpoint/2010/main" val="30985283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51230" y="376890"/>
            <a:ext cx="7256796" cy="810000"/>
          </a:xfrm>
        </p:spPr>
        <p:txBody>
          <a:bodyPr/>
          <a:lstStyle/>
          <a:p>
            <a:r>
              <a:rPr lang="en-US" sz="3200" b="1" dirty="0">
                <a:latin typeface="Raleway" pitchFamily="2" charset="0"/>
              </a:rPr>
              <a:t>Example of successful amelioration</a:t>
            </a:r>
            <a:endParaRPr lang="en-AU" sz="3200" b="1" dirty="0">
              <a:latin typeface="Raleway" pitchFamily="2" charset="0"/>
            </a:endParaRP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3300" y="1052670"/>
            <a:ext cx="5943909" cy="4457932"/>
          </a:xfrm>
          <a:prstGeom prst="rect">
            <a:avLst/>
          </a:prstGeom>
        </p:spPr>
      </p:pic>
      <p:sp>
        <p:nvSpPr>
          <p:cNvPr id="5" name="Rectangle 4"/>
          <p:cNvSpPr/>
          <p:nvPr/>
        </p:nvSpPr>
        <p:spPr>
          <a:xfrm>
            <a:off x="6683495" y="1033210"/>
            <a:ext cx="2293201" cy="1200329"/>
          </a:xfrm>
          <a:prstGeom prst="rect">
            <a:avLst/>
          </a:prstGeom>
        </p:spPr>
        <p:txBody>
          <a:bodyPr wrap="square">
            <a:spAutoFit/>
          </a:bodyPr>
          <a:lstStyle/>
          <a:p>
            <a:r>
              <a:rPr lang="en-AU" dirty="0"/>
              <a:t>Soil delved and spaded to overcome non- wetting, </a:t>
            </a:r>
            <a:r>
              <a:rPr lang="en-AU" dirty="0" err="1"/>
              <a:t>Wittenoon</a:t>
            </a:r>
            <a:r>
              <a:rPr lang="en-AU" dirty="0"/>
              <a:t> hills WA. </a:t>
            </a:r>
          </a:p>
        </p:txBody>
      </p:sp>
      <p:sp>
        <p:nvSpPr>
          <p:cNvPr id="6" name="AutoShape 2" descr="Image of farmer John Masters"/>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7" name="AutoShape 4" descr="Image of farmer John Masters"/>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8"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97153" y="2233539"/>
            <a:ext cx="2021746" cy="1516310"/>
          </a:xfrm>
          <a:prstGeom prst="rect">
            <a:avLst/>
          </a:prstGeom>
        </p:spPr>
      </p:pic>
      <p:pic>
        <p:nvPicPr>
          <p:cNvPr id="9" name="Picture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797153" y="3994293"/>
            <a:ext cx="2021746" cy="1516309"/>
          </a:xfrm>
          <a:prstGeom prst="rect">
            <a:avLst/>
          </a:prstGeom>
        </p:spPr>
      </p:pic>
      <p:sp>
        <p:nvSpPr>
          <p:cNvPr id="10" name="Rectangle 9"/>
          <p:cNvSpPr/>
          <p:nvPr/>
        </p:nvSpPr>
        <p:spPr>
          <a:xfrm>
            <a:off x="514256" y="5666830"/>
            <a:ext cx="2330638" cy="276999"/>
          </a:xfrm>
          <a:prstGeom prst="rect">
            <a:avLst/>
          </a:prstGeom>
        </p:spPr>
        <p:txBody>
          <a:bodyPr wrap="none">
            <a:spAutoFit/>
          </a:bodyPr>
          <a:lstStyle/>
          <a:p>
            <a:r>
              <a:rPr lang="en-AU" sz="1200" dirty="0"/>
              <a:t>Photo: Travis Stewart (Farmer).</a:t>
            </a:r>
          </a:p>
        </p:txBody>
      </p:sp>
      <p:pic>
        <p:nvPicPr>
          <p:cNvPr id="11" name="Picture 10" descr="A close up of a rock&#10;&#10;Description automatically generated">
            <a:extLst>
              <a:ext uri="{FF2B5EF4-FFF2-40B4-BE49-F238E27FC236}">
                <a16:creationId xmlns:a16="http://schemas.microsoft.com/office/drawing/2014/main" id="{ACA2914C-5415-4FAC-BC07-6FB803420DC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76697" y="2233538"/>
            <a:ext cx="2351064" cy="3352565"/>
          </a:xfrm>
          <a:prstGeom prst="rect">
            <a:avLst/>
          </a:prstGeom>
        </p:spPr>
      </p:pic>
    </p:spTree>
    <p:extLst>
      <p:ext uri="{BB962C8B-B14F-4D97-AF65-F5344CB8AC3E}">
        <p14:creationId xmlns:p14="http://schemas.microsoft.com/office/powerpoint/2010/main" val="20767138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7EB95BC-C9F3-4593-A4A2-4A2483FAAE0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31386" y="1140048"/>
            <a:ext cx="7322697" cy="3729152"/>
          </a:xfrm>
          <a:prstGeom prst="rect">
            <a:avLst/>
          </a:prstGeom>
        </p:spPr>
      </p:pic>
      <p:pic>
        <p:nvPicPr>
          <p:cNvPr id="3076" name="Picture 4" descr="Fig. 1">
            <a:extLst>
              <a:ext uri="{FF2B5EF4-FFF2-40B4-BE49-F238E27FC236}">
                <a16:creationId xmlns:a16="http://schemas.microsoft.com/office/drawing/2014/main" id="{FC33660A-8250-4892-8F88-D69E300656EE}"/>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l="49269"/>
          <a:stretch/>
        </p:blipFill>
        <p:spPr bwMode="auto">
          <a:xfrm>
            <a:off x="551230" y="4005080"/>
            <a:ext cx="2937927" cy="27051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4290E0AC-F71F-46AC-AEA1-810286AE967F}"/>
              </a:ext>
            </a:extLst>
          </p:cNvPr>
          <p:cNvSpPr/>
          <p:nvPr/>
        </p:nvSpPr>
        <p:spPr>
          <a:xfrm>
            <a:off x="4151730" y="5949350"/>
            <a:ext cx="5039825" cy="646331"/>
          </a:xfrm>
          <a:prstGeom prst="rect">
            <a:avLst/>
          </a:prstGeom>
        </p:spPr>
        <p:txBody>
          <a:bodyPr wrap="square">
            <a:spAutoFit/>
          </a:bodyPr>
          <a:lstStyle/>
          <a:p>
            <a:r>
              <a:rPr lang="en-AU" sz="1200" dirty="0" err="1">
                <a:latin typeface="+mj-lt"/>
              </a:rPr>
              <a:t>Baquy</a:t>
            </a:r>
            <a:r>
              <a:rPr lang="en-AU" sz="1200" dirty="0">
                <a:latin typeface="+mj-lt"/>
              </a:rPr>
              <a:t>, </a:t>
            </a:r>
            <a:r>
              <a:rPr lang="en-AU" sz="1200" i="1" dirty="0">
                <a:latin typeface="+mj-lt"/>
              </a:rPr>
              <a:t>et al.</a:t>
            </a:r>
            <a:r>
              <a:rPr lang="en-AU" sz="1200" dirty="0">
                <a:latin typeface="+mj-lt"/>
              </a:rPr>
              <a:t> (2018) Critical pH and exchangeable Al of four acidic soils derived from different parent materials for maize crops. </a:t>
            </a:r>
            <a:r>
              <a:rPr lang="en-AU" sz="1200" i="1" dirty="0">
                <a:latin typeface="+mj-lt"/>
              </a:rPr>
              <a:t>J Soils Sediments</a:t>
            </a:r>
            <a:r>
              <a:rPr lang="en-AU" sz="1200" dirty="0">
                <a:latin typeface="+mj-lt"/>
              </a:rPr>
              <a:t> </a:t>
            </a:r>
            <a:r>
              <a:rPr lang="en-AU" sz="1200" b="1" dirty="0">
                <a:latin typeface="+mj-lt"/>
              </a:rPr>
              <a:t>18, </a:t>
            </a:r>
            <a:r>
              <a:rPr lang="en-AU" sz="1200" dirty="0">
                <a:latin typeface="+mj-lt"/>
              </a:rPr>
              <a:t>1490–1499</a:t>
            </a:r>
          </a:p>
        </p:txBody>
      </p:sp>
      <p:sp>
        <p:nvSpPr>
          <p:cNvPr id="17" name="Rectangle 16">
            <a:extLst>
              <a:ext uri="{FF2B5EF4-FFF2-40B4-BE49-F238E27FC236}">
                <a16:creationId xmlns:a16="http://schemas.microsoft.com/office/drawing/2014/main" id="{161D61D6-B2D0-46BC-9217-04830AF92B2C}"/>
              </a:ext>
            </a:extLst>
          </p:cNvPr>
          <p:cNvSpPr/>
          <p:nvPr/>
        </p:nvSpPr>
        <p:spPr>
          <a:xfrm>
            <a:off x="335200" y="378494"/>
            <a:ext cx="9071714" cy="584775"/>
          </a:xfrm>
          <a:prstGeom prst="rect">
            <a:avLst/>
          </a:prstGeom>
        </p:spPr>
        <p:txBody>
          <a:bodyPr wrap="none">
            <a:spAutoFit/>
          </a:bodyPr>
          <a:lstStyle/>
          <a:p>
            <a:r>
              <a:rPr lang="en-AU" sz="3200" b="1" dirty="0">
                <a:latin typeface="Raleway" pitchFamily="2" charset="0"/>
              </a:rPr>
              <a:t>Another example- alleviating acid constraints</a:t>
            </a:r>
          </a:p>
        </p:txBody>
      </p:sp>
      <p:pic>
        <p:nvPicPr>
          <p:cNvPr id="18" name="Picture 2">
            <a:extLst>
              <a:ext uri="{FF2B5EF4-FFF2-40B4-BE49-F238E27FC236}">
                <a16:creationId xmlns:a16="http://schemas.microsoft.com/office/drawing/2014/main" id="{A0BB56E3-0EF1-4428-A52F-A780D6896DA1}"/>
              </a:ext>
            </a:extLst>
          </p:cNvPr>
          <p:cNvPicPr preferRelativeResize="0">
            <a:picLocks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83550" y="1140048"/>
            <a:ext cx="3928230" cy="28650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78156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3A3A7-713D-429E-A2FE-E7E35574512A}"/>
              </a:ext>
            </a:extLst>
          </p:cNvPr>
          <p:cNvSpPr>
            <a:spLocks noGrp="1"/>
          </p:cNvSpPr>
          <p:nvPr>
            <p:ph type="title"/>
          </p:nvPr>
        </p:nvSpPr>
        <p:spPr/>
        <p:txBody>
          <a:bodyPr/>
          <a:lstStyle/>
          <a:p>
            <a:r>
              <a:rPr lang="en-AU" sz="3200" b="1" dirty="0">
                <a:latin typeface="Raleway" pitchFamily="2" charset="0"/>
              </a:rPr>
              <a:t>New products and soil management technologies</a:t>
            </a:r>
            <a:br>
              <a:rPr lang="en-AU" sz="2800" dirty="0"/>
            </a:br>
            <a:r>
              <a:rPr lang="en-AU" sz="1800" dirty="0"/>
              <a:t>- addressing (very) high pH and P limitations in Calcarosol</a:t>
            </a:r>
          </a:p>
        </p:txBody>
      </p:sp>
      <p:grpSp>
        <p:nvGrpSpPr>
          <p:cNvPr id="4" name="Group 3">
            <a:extLst>
              <a:ext uri="{FF2B5EF4-FFF2-40B4-BE49-F238E27FC236}">
                <a16:creationId xmlns:a16="http://schemas.microsoft.com/office/drawing/2014/main" id="{2C33D1D1-E28E-4599-A719-D606B7EBDF08}"/>
              </a:ext>
            </a:extLst>
          </p:cNvPr>
          <p:cNvGrpSpPr/>
          <p:nvPr/>
        </p:nvGrpSpPr>
        <p:grpSpPr>
          <a:xfrm>
            <a:off x="4578019" y="1736764"/>
            <a:ext cx="7206771" cy="4248590"/>
            <a:chOff x="7444032" y="3127320"/>
            <a:chExt cx="4543270" cy="2740340"/>
          </a:xfrm>
        </p:grpSpPr>
        <p:grpSp>
          <p:nvGrpSpPr>
            <p:cNvPr id="5" name="Group 4">
              <a:extLst>
                <a:ext uri="{FF2B5EF4-FFF2-40B4-BE49-F238E27FC236}">
                  <a16:creationId xmlns:a16="http://schemas.microsoft.com/office/drawing/2014/main" id="{DF346A5E-A3A0-4C60-9DE4-30E0F43A9F97}"/>
                </a:ext>
              </a:extLst>
            </p:cNvPr>
            <p:cNvGrpSpPr/>
            <p:nvPr/>
          </p:nvGrpSpPr>
          <p:grpSpPr>
            <a:xfrm>
              <a:off x="7444032" y="3127320"/>
              <a:ext cx="4507280" cy="2740340"/>
              <a:chOff x="12094972" y="3327882"/>
              <a:chExt cx="4507280" cy="2740340"/>
            </a:xfrm>
          </p:grpSpPr>
          <p:pic>
            <p:nvPicPr>
              <p:cNvPr id="8" name="Picture 7" descr="A picture containing grass, outdoor, sky, field&#10;&#10;Description automatically generated">
                <a:extLst>
                  <a:ext uri="{FF2B5EF4-FFF2-40B4-BE49-F238E27FC236}">
                    <a16:creationId xmlns:a16="http://schemas.microsoft.com/office/drawing/2014/main" id="{08FAC3C6-A47E-47F0-A5F8-FDBE4228880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2094972" y="3334483"/>
                <a:ext cx="2251431" cy="273373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descr="A picture containing grass, outdoor, sky, field&#10;&#10;Description automatically generated">
                <a:extLst>
                  <a:ext uri="{FF2B5EF4-FFF2-40B4-BE49-F238E27FC236}">
                    <a16:creationId xmlns:a16="http://schemas.microsoft.com/office/drawing/2014/main" id="{B93150B3-3389-4CC6-94AE-43BF0B05A94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4382393" y="3327882"/>
                <a:ext cx="2219859" cy="273373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sp>
          <p:nvSpPr>
            <p:cNvPr id="6" name="TextBox 5">
              <a:extLst>
                <a:ext uri="{FF2B5EF4-FFF2-40B4-BE49-F238E27FC236}">
                  <a16:creationId xmlns:a16="http://schemas.microsoft.com/office/drawing/2014/main" id="{9AA9C682-1749-428E-8B5C-91AA8866782B}"/>
                </a:ext>
              </a:extLst>
            </p:cNvPr>
            <p:cNvSpPr txBox="1"/>
            <p:nvPr/>
          </p:nvSpPr>
          <p:spPr>
            <a:xfrm>
              <a:off x="10355647" y="5145068"/>
              <a:ext cx="1631655" cy="246574"/>
            </a:xfrm>
            <a:prstGeom prst="rect">
              <a:avLst/>
            </a:prstGeom>
            <a:noFill/>
          </p:spPr>
          <p:txBody>
            <a:bodyPr wrap="square" rtlCol="0">
              <a:spAutoFit/>
            </a:bodyPr>
            <a:lstStyle/>
            <a:p>
              <a:pPr algn="ctr"/>
              <a:r>
                <a:rPr lang="en-AU" sz="1050" dirty="0">
                  <a:solidFill>
                    <a:schemeClr val="bg1"/>
                  </a:solidFill>
                </a:rPr>
                <a:t>Engineered biochar</a:t>
              </a:r>
            </a:p>
          </p:txBody>
        </p:sp>
        <p:sp>
          <p:nvSpPr>
            <p:cNvPr id="7" name="TextBox 6">
              <a:extLst>
                <a:ext uri="{FF2B5EF4-FFF2-40B4-BE49-F238E27FC236}">
                  <a16:creationId xmlns:a16="http://schemas.microsoft.com/office/drawing/2014/main" id="{29B9979D-0AF9-45A2-8432-C8DB2D77E480}"/>
                </a:ext>
              </a:extLst>
            </p:cNvPr>
            <p:cNvSpPr txBox="1"/>
            <p:nvPr/>
          </p:nvSpPr>
          <p:spPr>
            <a:xfrm>
              <a:off x="7627613" y="5194308"/>
              <a:ext cx="1393559" cy="246574"/>
            </a:xfrm>
            <a:prstGeom prst="rect">
              <a:avLst/>
            </a:prstGeom>
            <a:noFill/>
          </p:spPr>
          <p:txBody>
            <a:bodyPr wrap="square" rtlCol="0">
              <a:spAutoFit/>
            </a:bodyPr>
            <a:lstStyle/>
            <a:p>
              <a:pPr algn="ctr"/>
              <a:r>
                <a:rPr lang="en-AU" sz="1050" dirty="0">
                  <a:solidFill>
                    <a:schemeClr val="bg1"/>
                  </a:solidFill>
                </a:rPr>
                <a:t>Typical practice</a:t>
              </a:r>
            </a:p>
          </p:txBody>
        </p:sp>
      </p:grpSp>
      <p:pic>
        <p:nvPicPr>
          <p:cNvPr id="18" name="Picture 17" descr="A picture containing ground, stone, close&#10;&#10;Description automatically generated">
            <a:extLst>
              <a:ext uri="{FF2B5EF4-FFF2-40B4-BE49-F238E27FC236}">
                <a16:creationId xmlns:a16="http://schemas.microsoft.com/office/drawing/2014/main" id="{80F7CA4D-7528-406F-BBED-4CFD0CB55E2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0800000">
            <a:off x="773991" y="3861059"/>
            <a:ext cx="3565555" cy="2674166"/>
          </a:xfrm>
          <a:prstGeom prst="rect">
            <a:avLst/>
          </a:prstGeom>
        </p:spPr>
      </p:pic>
      <p:pic>
        <p:nvPicPr>
          <p:cNvPr id="19" name="Picture 18">
            <a:extLst>
              <a:ext uri="{FF2B5EF4-FFF2-40B4-BE49-F238E27FC236}">
                <a16:creationId xmlns:a16="http://schemas.microsoft.com/office/drawing/2014/main" id="{B0487A3C-9455-49E4-BD50-1037FD2CF0F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73991" y="1317409"/>
            <a:ext cx="3590656" cy="2399631"/>
          </a:xfrm>
          <a:prstGeom prst="rect">
            <a:avLst/>
          </a:prstGeom>
        </p:spPr>
      </p:pic>
    </p:spTree>
    <p:extLst>
      <p:ext uri="{BB962C8B-B14F-4D97-AF65-F5344CB8AC3E}">
        <p14:creationId xmlns:p14="http://schemas.microsoft.com/office/powerpoint/2010/main" val="32923833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3C0EB-DA02-4885-AA66-413C2CE65CC3}"/>
              </a:ext>
            </a:extLst>
          </p:cNvPr>
          <p:cNvSpPr>
            <a:spLocks noGrp="1"/>
          </p:cNvSpPr>
          <p:nvPr>
            <p:ph type="title"/>
          </p:nvPr>
        </p:nvSpPr>
        <p:spPr>
          <a:xfrm>
            <a:off x="623240" y="303150"/>
            <a:ext cx="8281150" cy="1354137"/>
          </a:xfrm>
        </p:spPr>
        <p:txBody>
          <a:bodyPr/>
          <a:lstStyle/>
          <a:p>
            <a:r>
              <a:rPr lang="en-AU" sz="3200" b="1" dirty="0">
                <a:latin typeface="Raleway" pitchFamily="2" charset="0"/>
              </a:rPr>
              <a:t>Engineered carbon-composites for addressing multiple constraints</a:t>
            </a:r>
          </a:p>
        </p:txBody>
      </p:sp>
      <p:pic>
        <p:nvPicPr>
          <p:cNvPr id="8" name="Picture 7" descr="A picture containing grass, sky, outdoor, field&#10;&#10;Description automatically generated">
            <a:extLst>
              <a:ext uri="{FF2B5EF4-FFF2-40B4-BE49-F238E27FC236}">
                <a16:creationId xmlns:a16="http://schemas.microsoft.com/office/drawing/2014/main" id="{9D713F95-0135-497B-AF11-F55059B9689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5256" y="4240772"/>
            <a:ext cx="4496484" cy="2529272"/>
          </a:xfrm>
          <a:prstGeom prst="rect">
            <a:avLst/>
          </a:prstGeom>
        </p:spPr>
      </p:pic>
      <p:pic>
        <p:nvPicPr>
          <p:cNvPr id="9" name="Content Placeholder 10" descr="A picture containing sky, outdoor, grass, nature&#10;&#10;Description automatically generated">
            <a:extLst>
              <a:ext uri="{FF2B5EF4-FFF2-40B4-BE49-F238E27FC236}">
                <a16:creationId xmlns:a16="http://schemas.microsoft.com/office/drawing/2014/main" id="{803441F3-645F-49CC-8647-C75981EEC99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auto">
          <a:xfrm>
            <a:off x="7327016" y="3573020"/>
            <a:ext cx="3197024" cy="3197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Content Placeholder 9">
            <a:extLst>
              <a:ext uri="{FF2B5EF4-FFF2-40B4-BE49-F238E27FC236}">
                <a16:creationId xmlns:a16="http://schemas.microsoft.com/office/drawing/2014/main" id="{BD0234F6-339F-4567-B255-AD6ADE0E96AE}"/>
              </a:ext>
            </a:extLst>
          </p:cNvPr>
          <p:cNvPicPr>
            <a:picLocks noGrp="1" noChangeAspect="1"/>
          </p:cNvPicPr>
          <p:nvPr>
            <p:ph idx="1"/>
          </p:nvPr>
        </p:nvPicPr>
        <p:blipFill>
          <a:blip r:embed="rId5" cstate="screen">
            <a:extLst>
              <a:ext uri="{28A0092B-C50C-407E-A947-70E740481C1C}">
                <a14:useLocalDpi xmlns:a14="http://schemas.microsoft.com/office/drawing/2010/main"/>
              </a:ext>
            </a:extLst>
          </a:blip>
          <a:stretch>
            <a:fillRect/>
          </a:stretch>
        </p:blipFill>
        <p:spPr>
          <a:xfrm>
            <a:off x="872278" y="1269741"/>
            <a:ext cx="3495330" cy="2327945"/>
          </a:xfrm>
          <a:prstGeom prst="rect">
            <a:avLst/>
          </a:prstGeom>
        </p:spPr>
      </p:pic>
      <p:pic>
        <p:nvPicPr>
          <p:cNvPr id="11" name="Picture 10">
            <a:extLst>
              <a:ext uri="{FF2B5EF4-FFF2-40B4-BE49-F238E27FC236}">
                <a16:creationId xmlns:a16="http://schemas.microsoft.com/office/drawing/2014/main" id="{6D804DFE-413D-45C0-A83F-443582DAB3C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436666" y="247111"/>
            <a:ext cx="2715966" cy="3620216"/>
          </a:xfrm>
          <a:prstGeom prst="rect">
            <a:avLst/>
          </a:prstGeom>
        </p:spPr>
      </p:pic>
      <p:pic>
        <p:nvPicPr>
          <p:cNvPr id="12" name="Picture 11">
            <a:extLst>
              <a:ext uri="{FF2B5EF4-FFF2-40B4-BE49-F238E27FC236}">
                <a16:creationId xmlns:a16="http://schemas.microsoft.com/office/drawing/2014/main" id="{28480BC2-FDEA-477F-9C1F-E70C12AE667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083498" y="3306961"/>
            <a:ext cx="4283960" cy="1361050"/>
          </a:xfrm>
          <a:prstGeom prst="rect">
            <a:avLst/>
          </a:prstGeom>
        </p:spPr>
      </p:pic>
      <p:sp>
        <p:nvSpPr>
          <p:cNvPr id="14" name="TextBox 13">
            <a:extLst>
              <a:ext uri="{FF2B5EF4-FFF2-40B4-BE49-F238E27FC236}">
                <a16:creationId xmlns:a16="http://schemas.microsoft.com/office/drawing/2014/main" id="{A067F850-42FC-4C9C-99B1-8190BB668B9A}"/>
              </a:ext>
            </a:extLst>
          </p:cNvPr>
          <p:cNvSpPr txBox="1"/>
          <p:nvPr/>
        </p:nvSpPr>
        <p:spPr>
          <a:xfrm>
            <a:off x="5054788" y="1546902"/>
            <a:ext cx="2348480" cy="923330"/>
          </a:xfrm>
          <a:prstGeom prst="rect">
            <a:avLst/>
          </a:prstGeom>
          <a:noFill/>
        </p:spPr>
        <p:txBody>
          <a:bodyPr wrap="square">
            <a:spAutoFit/>
          </a:bodyPr>
          <a:lstStyle/>
          <a:p>
            <a:r>
              <a:rPr lang="en-AU" dirty="0"/>
              <a:t>https://soilcrc.com.au/innovative-amendments-trial/</a:t>
            </a:r>
          </a:p>
        </p:txBody>
      </p:sp>
    </p:spTree>
    <p:extLst>
      <p:ext uri="{BB962C8B-B14F-4D97-AF65-F5344CB8AC3E}">
        <p14:creationId xmlns:p14="http://schemas.microsoft.com/office/powerpoint/2010/main" val="28412113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F55A7-AE69-4B4E-AFB7-06EA4EB62EFB}"/>
              </a:ext>
            </a:extLst>
          </p:cNvPr>
          <p:cNvSpPr>
            <a:spLocks noGrp="1"/>
          </p:cNvSpPr>
          <p:nvPr>
            <p:ph type="title"/>
          </p:nvPr>
        </p:nvSpPr>
        <p:spPr/>
        <p:txBody>
          <a:bodyPr/>
          <a:lstStyle/>
          <a:p>
            <a:pPr eaLnBrk="1" hangingPunct="1">
              <a:defRPr/>
            </a:pPr>
            <a:r>
              <a:rPr lang="en-AU" sz="3200" b="1" dirty="0">
                <a:latin typeface="Raleway" pitchFamily="2" charset="0"/>
              </a:rPr>
              <a:t>Applying the Soil Biology Assessment Framework</a:t>
            </a:r>
          </a:p>
        </p:txBody>
      </p:sp>
      <p:pic>
        <p:nvPicPr>
          <p:cNvPr id="19459" name="Picture 2" descr="Diagram&#10;&#10;Description automatically generated">
            <a:extLst>
              <a:ext uri="{FF2B5EF4-FFF2-40B4-BE49-F238E27FC236}">
                <a16:creationId xmlns:a16="http://schemas.microsoft.com/office/drawing/2014/main" id="{15A227F3-0301-4297-B6A7-35764B8AFBD4}"/>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860551" y="836613"/>
            <a:ext cx="7085013" cy="531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D088CC19-3FAB-48C8-85E2-5D96E3ECE7C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152083" y="4725180"/>
            <a:ext cx="2479264" cy="826366"/>
          </a:xfrm>
          <a:prstGeom prst="rect">
            <a:avLst/>
          </a:prstGeom>
        </p:spPr>
      </p:pic>
    </p:spTree>
    <p:extLst>
      <p:ext uri="{BB962C8B-B14F-4D97-AF65-F5344CB8AC3E}">
        <p14:creationId xmlns:p14="http://schemas.microsoft.com/office/powerpoint/2010/main" val="3729604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144D560-C732-4895-8F43-A5073991DCA9}"/>
              </a:ext>
            </a:extLst>
          </p:cNvPr>
          <p:cNvSpPr>
            <a:spLocks noGrp="1"/>
          </p:cNvSpPr>
          <p:nvPr>
            <p:ph type="title"/>
          </p:nvPr>
        </p:nvSpPr>
        <p:spPr>
          <a:xfrm>
            <a:off x="535519" y="274638"/>
            <a:ext cx="5761566" cy="1354137"/>
          </a:xfrm>
        </p:spPr>
        <p:txBody>
          <a:bodyPr vert="horz" wrap="square" lIns="36000" tIns="36000" rIns="36000" bIns="0" numCol="1" anchor="t" anchorCtr="0" compatLnSpc="1">
            <a:prstTxWarp prst="textNoShape">
              <a:avLst/>
            </a:prstTxWarp>
            <a:normAutofit/>
          </a:bodyPr>
          <a:lstStyle/>
          <a:p>
            <a:r>
              <a:rPr lang="en-AU" sz="3200" b="1" dirty="0">
                <a:latin typeface="Raleway" pitchFamily="2" charset="0"/>
              </a:rPr>
              <a:t>Wrapping up- What can be done to increase resilience?</a:t>
            </a:r>
          </a:p>
        </p:txBody>
      </p:sp>
      <p:sp>
        <p:nvSpPr>
          <p:cNvPr id="3" name="TextBox 2">
            <a:extLst>
              <a:ext uri="{FF2B5EF4-FFF2-40B4-BE49-F238E27FC236}">
                <a16:creationId xmlns:a16="http://schemas.microsoft.com/office/drawing/2014/main" id="{62B020DA-2314-44DF-AF8D-2F14DD8BB979}"/>
              </a:ext>
            </a:extLst>
          </p:cNvPr>
          <p:cNvSpPr txBox="1"/>
          <p:nvPr/>
        </p:nvSpPr>
        <p:spPr bwMode="auto">
          <a:xfrm>
            <a:off x="535518" y="1557338"/>
            <a:ext cx="5558367" cy="4392612"/>
          </a:xfrm>
          <a:prstGeom prst="rect">
            <a:avLst/>
          </a:prstGeom>
          <a:noFill/>
          <a:ln>
            <a:noFill/>
          </a:ln>
          <a:effectLst/>
        </p:spPr>
        <p:txBody>
          <a:bodyPr vert="horz" wrap="square" lIns="36000" tIns="36000" rIns="36000" bIns="36000" numCol="1" rtlCol="0" anchor="t" anchorCtr="0" compatLnSpc="1">
            <a:prstTxWarp prst="textNoShape">
              <a:avLst/>
            </a:prstTxWarp>
            <a:normAutofit/>
          </a:bodyPr>
          <a:lstStyle/>
          <a:p>
            <a:pPr marL="342900" indent="-342900" eaLnBrk="0" hangingPunct="0">
              <a:lnSpc>
                <a:spcPct val="90000"/>
              </a:lnSpc>
              <a:spcBef>
                <a:spcPct val="20000"/>
              </a:spcBef>
              <a:buFont typeface="Arial" panose="020B0604020202020204" pitchFamily="34" charset="0"/>
              <a:buChar char="•"/>
            </a:pPr>
            <a:r>
              <a:rPr lang="en-AU" sz="2000" dirty="0">
                <a:latin typeface="+mn-lt"/>
              </a:rPr>
              <a:t>Address constraints that limit root access to the water ‘bucket’ maximising photosynthesis (if possible)</a:t>
            </a:r>
          </a:p>
          <a:p>
            <a:pPr marL="342900" indent="-342900" eaLnBrk="0" hangingPunct="0">
              <a:lnSpc>
                <a:spcPct val="90000"/>
              </a:lnSpc>
              <a:spcBef>
                <a:spcPct val="20000"/>
              </a:spcBef>
              <a:buFont typeface="Arial" panose="020B0604020202020204" pitchFamily="34" charset="0"/>
              <a:buChar char="•"/>
            </a:pPr>
            <a:r>
              <a:rPr lang="en-AU" sz="2000" dirty="0">
                <a:latin typeface="+mn-lt"/>
              </a:rPr>
              <a:t>Minimise erosion/ </a:t>
            </a:r>
            <a:r>
              <a:rPr lang="en-AU" sz="2000" b="1" dirty="0">
                <a:latin typeface="+mn-lt"/>
              </a:rPr>
              <a:t>maximise ground cover</a:t>
            </a:r>
          </a:p>
          <a:p>
            <a:pPr marL="342900" indent="-342900" eaLnBrk="0" hangingPunct="0">
              <a:lnSpc>
                <a:spcPct val="90000"/>
              </a:lnSpc>
              <a:spcBef>
                <a:spcPct val="20000"/>
              </a:spcBef>
              <a:buFont typeface="Arial" panose="020B0604020202020204" pitchFamily="34" charset="0"/>
              <a:buChar char="•"/>
            </a:pPr>
            <a:r>
              <a:rPr lang="en-AU" sz="2000" dirty="0">
                <a:latin typeface="+mn-lt"/>
              </a:rPr>
              <a:t>Cover cropping (if possible)</a:t>
            </a:r>
          </a:p>
          <a:p>
            <a:pPr marL="342900" indent="-342900" eaLnBrk="0" hangingPunct="0">
              <a:lnSpc>
                <a:spcPct val="90000"/>
              </a:lnSpc>
              <a:spcBef>
                <a:spcPct val="20000"/>
              </a:spcBef>
              <a:buFont typeface="Arial" panose="020B0604020202020204" pitchFamily="34" charset="0"/>
              <a:buChar char="•"/>
            </a:pPr>
            <a:r>
              <a:rPr lang="en-AU" sz="2000" dirty="0">
                <a:latin typeface="+mn-lt"/>
              </a:rPr>
              <a:t>Intercropping- maximise diversification </a:t>
            </a:r>
          </a:p>
          <a:p>
            <a:pPr marL="342900" indent="-342900" eaLnBrk="0" hangingPunct="0">
              <a:lnSpc>
                <a:spcPct val="90000"/>
              </a:lnSpc>
              <a:spcBef>
                <a:spcPct val="20000"/>
              </a:spcBef>
              <a:buFont typeface="Arial" panose="020B0604020202020204" pitchFamily="34" charset="0"/>
              <a:buChar char="•"/>
            </a:pPr>
            <a:r>
              <a:rPr lang="en-AU" sz="2000" dirty="0">
                <a:latin typeface="+mn-lt"/>
              </a:rPr>
              <a:t>Diversification of cropping rotation</a:t>
            </a:r>
          </a:p>
          <a:p>
            <a:pPr marL="342900" indent="-342900" eaLnBrk="0" hangingPunct="0">
              <a:lnSpc>
                <a:spcPct val="90000"/>
              </a:lnSpc>
              <a:spcBef>
                <a:spcPct val="20000"/>
              </a:spcBef>
              <a:buFont typeface="Arial" panose="020B0604020202020204" pitchFamily="34" charset="0"/>
              <a:buChar char="•"/>
            </a:pPr>
            <a:r>
              <a:rPr lang="en-AU" sz="2000" dirty="0">
                <a:latin typeface="+mn-lt"/>
              </a:rPr>
              <a:t>Livestock in farming systems/ pasture leys</a:t>
            </a:r>
          </a:p>
          <a:p>
            <a:pPr marL="342900" indent="-342900" eaLnBrk="0" hangingPunct="0">
              <a:lnSpc>
                <a:spcPct val="90000"/>
              </a:lnSpc>
              <a:spcBef>
                <a:spcPct val="20000"/>
              </a:spcBef>
              <a:buFont typeface="Arial" panose="020B0604020202020204" pitchFamily="34" charset="0"/>
              <a:buChar char="•"/>
            </a:pPr>
            <a:r>
              <a:rPr lang="en-AU" sz="2000" dirty="0">
                <a:latin typeface="+mn-lt"/>
              </a:rPr>
              <a:t>Perennial pastures</a:t>
            </a:r>
          </a:p>
          <a:p>
            <a:pPr marL="342900" indent="-342900" eaLnBrk="0" hangingPunct="0">
              <a:lnSpc>
                <a:spcPct val="90000"/>
              </a:lnSpc>
              <a:spcBef>
                <a:spcPct val="20000"/>
              </a:spcBef>
              <a:buFont typeface="Arial" panose="020B0604020202020204" pitchFamily="34" charset="0"/>
              <a:buChar char="•"/>
            </a:pPr>
            <a:r>
              <a:rPr lang="en-AU" sz="2000" dirty="0">
                <a:latin typeface="+mn-lt"/>
              </a:rPr>
              <a:t>Organic amendments (if possible)</a:t>
            </a:r>
          </a:p>
          <a:p>
            <a:pPr marL="342900" indent="-342900" eaLnBrk="0" hangingPunct="0">
              <a:lnSpc>
                <a:spcPct val="90000"/>
              </a:lnSpc>
              <a:spcBef>
                <a:spcPct val="20000"/>
              </a:spcBef>
              <a:buFont typeface="Arial" panose="020B0604020202020204" pitchFamily="34" charset="0"/>
              <a:buChar char="•"/>
            </a:pPr>
            <a:r>
              <a:rPr lang="en-AU" sz="2000" dirty="0">
                <a:latin typeface="+mn-lt"/>
              </a:rPr>
              <a:t>New technologies for increasing soil C storage</a:t>
            </a:r>
          </a:p>
        </p:txBody>
      </p:sp>
      <p:pic>
        <p:nvPicPr>
          <p:cNvPr id="4" name="Picture 2" descr="Image result for soil resilience vulnerability">
            <a:extLst>
              <a:ext uri="{FF2B5EF4-FFF2-40B4-BE49-F238E27FC236}">
                <a16:creationId xmlns:a16="http://schemas.microsoft.com/office/drawing/2014/main" id="{253C498B-A4FF-48F1-9DA0-11E260A18B74}"/>
              </a:ext>
            </a:extLst>
          </p:cNvPr>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a:off x="6528060" y="1567608"/>
            <a:ext cx="5560483" cy="4212065"/>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B0E63464-3310-47D9-B7A6-FC6A45F41049}"/>
              </a:ext>
            </a:extLst>
          </p:cNvPr>
          <p:cNvSpPr/>
          <p:nvPr/>
        </p:nvSpPr>
        <p:spPr>
          <a:xfrm>
            <a:off x="5159870" y="5887404"/>
            <a:ext cx="3904930" cy="646331"/>
          </a:xfrm>
          <a:prstGeom prst="rect">
            <a:avLst/>
          </a:prstGeom>
        </p:spPr>
        <p:txBody>
          <a:bodyPr wrap="square">
            <a:spAutoFit/>
          </a:bodyPr>
          <a:lstStyle/>
          <a:p>
            <a:r>
              <a:rPr lang="en-AU" sz="1200" dirty="0"/>
              <a:t>Second State of the Carbon Cycle Report (</a:t>
            </a:r>
            <a:r>
              <a:rPr lang="en-AU" sz="1200" dirty="0">
                <a:hlinkClick r:id="rId4"/>
              </a:rPr>
              <a:t>SOCCR-2</a:t>
            </a:r>
            <a:r>
              <a:rPr lang="en-AU" sz="1200" dirty="0"/>
              <a:t>), a special report of the U.S. Sustained National Climate Assessment scheduled for release in 2018.</a:t>
            </a:r>
          </a:p>
        </p:txBody>
      </p:sp>
    </p:spTree>
    <p:extLst>
      <p:ext uri="{BB962C8B-B14F-4D97-AF65-F5344CB8AC3E}">
        <p14:creationId xmlns:p14="http://schemas.microsoft.com/office/powerpoint/2010/main" val="28775706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B11CEB7-0EDC-4CD7-911A-95FE176732A8}"/>
              </a:ext>
            </a:extLst>
          </p:cNvPr>
          <p:cNvSpPr txBox="1"/>
          <p:nvPr/>
        </p:nvSpPr>
        <p:spPr>
          <a:xfrm>
            <a:off x="2499362" y="1939290"/>
            <a:ext cx="184731" cy="369332"/>
          </a:xfrm>
          <a:prstGeom prst="rect">
            <a:avLst/>
          </a:prstGeom>
          <a:noFill/>
        </p:spPr>
        <p:txBody>
          <a:bodyPr wrap="none" rtlCol="0">
            <a:spAutoFit/>
          </a:bodyPr>
          <a:lstStyle/>
          <a:p>
            <a:endParaRPr lang="en-AU" dirty="0"/>
          </a:p>
        </p:txBody>
      </p:sp>
      <p:sp>
        <p:nvSpPr>
          <p:cNvPr id="9" name="TextBox 8">
            <a:extLst>
              <a:ext uri="{FF2B5EF4-FFF2-40B4-BE49-F238E27FC236}">
                <a16:creationId xmlns:a16="http://schemas.microsoft.com/office/drawing/2014/main" id="{2C732771-A5A0-45AE-B6BB-A0BE22AE6226}"/>
              </a:ext>
            </a:extLst>
          </p:cNvPr>
          <p:cNvSpPr txBox="1"/>
          <p:nvPr/>
        </p:nvSpPr>
        <p:spPr>
          <a:xfrm>
            <a:off x="1127310" y="534259"/>
            <a:ext cx="7546318" cy="584775"/>
          </a:xfrm>
          <a:prstGeom prst="rect">
            <a:avLst/>
          </a:prstGeom>
          <a:noFill/>
        </p:spPr>
        <p:txBody>
          <a:bodyPr wrap="square" rtlCol="0">
            <a:spAutoFit/>
          </a:bodyPr>
          <a:lstStyle/>
          <a:p>
            <a:r>
              <a:rPr lang="en-AU" sz="3200" b="1" dirty="0">
                <a:latin typeface="Raleway" pitchFamily="2" charset="0"/>
              </a:rPr>
              <a:t>What is a resilient soil? </a:t>
            </a:r>
          </a:p>
        </p:txBody>
      </p:sp>
      <p:pic>
        <p:nvPicPr>
          <p:cNvPr id="13" name="Picture 12">
            <a:extLst>
              <a:ext uri="{FF2B5EF4-FFF2-40B4-BE49-F238E27FC236}">
                <a16:creationId xmlns:a16="http://schemas.microsoft.com/office/drawing/2014/main" id="{B52C18B2-F2BA-4792-BA38-9F0ABC85F43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92735" y="3645030"/>
            <a:ext cx="2721754" cy="2362053"/>
          </a:xfrm>
          <a:prstGeom prst="rect">
            <a:avLst/>
          </a:prstGeom>
        </p:spPr>
      </p:pic>
      <p:pic>
        <p:nvPicPr>
          <p:cNvPr id="15" name="Picture 14">
            <a:extLst>
              <a:ext uri="{FF2B5EF4-FFF2-40B4-BE49-F238E27FC236}">
                <a16:creationId xmlns:a16="http://schemas.microsoft.com/office/drawing/2014/main" id="{CC60BFF4-92DD-4377-A696-B60D4179A77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033744" y="1107373"/>
            <a:ext cx="3259226" cy="2796373"/>
          </a:xfrm>
          <a:prstGeom prst="rect">
            <a:avLst/>
          </a:prstGeom>
        </p:spPr>
      </p:pic>
      <p:pic>
        <p:nvPicPr>
          <p:cNvPr id="17" name="Picture 16">
            <a:extLst>
              <a:ext uri="{FF2B5EF4-FFF2-40B4-BE49-F238E27FC236}">
                <a16:creationId xmlns:a16="http://schemas.microsoft.com/office/drawing/2014/main" id="{3F68BC99-19F3-4917-99CF-1BE94EE3054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974710" y="2141106"/>
            <a:ext cx="3960550" cy="2562878"/>
          </a:xfrm>
          <a:prstGeom prst="rect">
            <a:avLst/>
          </a:prstGeom>
        </p:spPr>
      </p:pic>
      <p:pic>
        <p:nvPicPr>
          <p:cNvPr id="19" name="Picture 18">
            <a:extLst>
              <a:ext uri="{FF2B5EF4-FFF2-40B4-BE49-F238E27FC236}">
                <a16:creationId xmlns:a16="http://schemas.microsoft.com/office/drawing/2014/main" id="{251DDC94-6C66-4128-873B-B49B54B61684}"/>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29939" y="1107373"/>
            <a:ext cx="2822065" cy="2321627"/>
          </a:xfrm>
          <a:prstGeom prst="rect">
            <a:avLst/>
          </a:prstGeom>
        </p:spPr>
      </p:pic>
      <p:pic>
        <p:nvPicPr>
          <p:cNvPr id="21" name="Picture 20">
            <a:extLst>
              <a:ext uri="{FF2B5EF4-FFF2-40B4-BE49-F238E27FC236}">
                <a16:creationId xmlns:a16="http://schemas.microsoft.com/office/drawing/2014/main" id="{5F3FE862-C01C-43B2-B711-FE4DD2FB9B4F}"/>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4153251" y="4540980"/>
            <a:ext cx="3259225" cy="2208457"/>
          </a:xfrm>
          <a:prstGeom prst="rect">
            <a:avLst/>
          </a:prstGeom>
        </p:spPr>
      </p:pic>
    </p:spTree>
    <p:extLst>
      <p:ext uri="{BB962C8B-B14F-4D97-AF65-F5344CB8AC3E}">
        <p14:creationId xmlns:p14="http://schemas.microsoft.com/office/powerpoint/2010/main" val="35570580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8FB722C-1702-4C1B-B0BE-A79CAE35168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199320" y="2285618"/>
            <a:ext cx="6120849" cy="4544952"/>
          </a:xfrm>
          <a:prstGeom prst="rect">
            <a:avLst/>
          </a:prstGeom>
        </p:spPr>
      </p:pic>
      <p:sp>
        <p:nvSpPr>
          <p:cNvPr id="7" name="TextBox 6">
            <a:extLst>
              <a:ext uri="{FF2B5EF4-FFF2-40B4-BE49-F238E27FC236}">
                <a16:creationId xmlns:a16="http://schemas.microsoft.com/office/drawing/2014/main" id="{6A6BFCB7-62CE-4C8E-8C65-22F533CCF03F}"/>
              </a:ext>
            </a:extLst>
          </p:cNvPr>
          <p:cNvSpPr txBox="1"/>
          <p:nvPr/>
        </p:nvSpPr>
        <p:spPr>
          <a:xfrm>
            <a:off x="407210" y="260225"/>
            <a:ext cx="9056742" cy="1138773"/>
          </a:xfrm>
          <a:prstGeom prst="rect">
            <a:avLst/>
          </a:prstGeom>
          <a:noFill/>
        </p:spPr>
        <p:txBody>
          <a:bodyPr wrap="square" rtlCol="0">
            <a:spAutoFit/>
          </a:bodyPr>
          <a:lstStyle/>
          <a:p>
            <a:r>
              <a:rPr lang="en-AU" sz="3200" b="1" u="sng" dirty="0">
                <a:latin typeface="Raleway" pitchFamily="2" charset="0"/>
              </a:rPr>
              <a:t>Resistance</a:t>
            </a:r>
            <a:r>
              <a:rPr lang="en-AU" sz="3200" b="1" dirty="0">
                <a:latin typeface="Raleway" pitchFamily="2" charset="0"/>
              </a:rPr>
              <a:t> and </a:t>
            </a:r>
            <a:r>
              <a:rPr lang="en-AU" sz="3200" b="1" u="sng" dirty="0">
                <a:latin typeface="Raleway" pitchFamily="2" charset="0"/>
              </a:rPr>
              <a:t>Resilience</a:t>
            </a:r>
            <a:r>
              <a:rPr lang="en-AU" sz="3200" b="1" dirty="0">
                <a:latin typeface="Raleway" pitchFamily="2" charset="0"/>
              </a:rPr>
              <a:t>: </a:t>
            </a:r>
          </a:p>
          <a:p>
            <a:endParaRPr lang="en-AU" dirty="0"/>
          </a:p>
          <a:p>
            <a:r>
              <a:rPr lang="en-AU" dirty="0"/>
              <a:t>Neither are a single point in time measure, and terms often used incorrectly</a:t>
            </a:r>
          </a:p>
        </p:txBody>
      </p:sp>
      <p:sp>
        <p:nvSpPr>
          <p:cNvPr id="8" name="TextBox 7">
            <a:extLst>
              <a:ext uri="{FF2B5EF4-FFF2-40B4-BE49-F238E27FC236}">
                <a16:creationId xmlns:a16="http://schemas.microsoft.com/office/drawing/2014/main" id="{1E0CE50E-A87D-4609-807E-E0AC22CA0686}"/>
              </a:ext>
            </a:extLst>
          </p:cNvPr>
          <p:cNvSpPr txBox="1"/>
          <p:nvPr/>
        </p:nvSpPr>
        <p:spPr>
          <a:xfrm>
            <a:off x="377800" y="1601618"/>
            <a:ext cx="11232100" cy="677108"/>
          </a:xfrm>
          <a:prstGeom prst="rect">
            <a:avLst/>
          </a:prstGeom>
          <a:noFill/>
        </p:spPr>
        <p:txBody>
          <a:bodyPr wrap="square" rtlCol="0">
            <a:spAutoFit/>
          </a:bodyPr>
          <a:lstStyle/>
          <a:p>
            <a:r>
              <a:rPr lang="en-AU" sz="2000" dirty="0">
                <a:solidFill>
                  <a:schemeClr val="tx2">
                    <a:lumMod val="75000"/>
                  </a:schemeClr>
                </a:solidFill>
              </a:rPr>
              <a:t>Resistance</a:t>
            </a:r>
            <a:r>
              <a:rPr lang="en-AU" sz="2000" dirty="0"/>
              <a:t> = 	The ability of maintain functional stability after a disturbance</a:t>
            </a:r>
          </a:p>
          <a:p>
            <a:endParaRPr lang="en-AU" dirty="0"/>
          </a:p>
        </p:txBody>
      </p:sp>
      <p:sp>
        <p:nvSpPr>
          <p:cNvPr id="9" name="TextBox 8">
            <a:extLst>
              <a:ext uri="{FF2B5EF4-FFF2-40B4-BE49-F238E27FC236}">
                <a16:creationId xmlns:a16="http://schemas.microsoft.com/office/drawing/2014/main" id="{972515AC-57FB-431B-AE81-264A60D0CFA5}"/>
              </a:ext>
            </a:extLst>
          </p:cNvPr>
          <p:cNvSpPr txBox="1"/>
          <p:nvPr/>
        </p:nvSpPr>
        <p:spPr>
          <a:xfrm>
            <a:off x="377800" y="2085563"/>
            <a:ext cx="12025670" cy="400110"/>
          </a:xfrm>
          <a:prstGeom prst="rect">
            <a:avLst/>
          </a:prstGeom>
          <a:noFill/>
        </p:spPr>
        <p:txBody>
          <a:bodyPr wrap="square" rtlCol="0">
            <a:spAutoFit/>
          </a:bodyPr>
          <a:lstStyle/>
          <a:p>
            <a:r>
              <a:rPr lang="en-AU" sz="2000" dirty="0">
                <a:solidFill>
                  <a:schemeClr val="accent2"/>
                </a:solidFill>
              </a:rPr>
              <a:t>Resilience</a:t>
            </a:r>
            <a:r>
              <a:rPr lang="en-AU" sz="2000" dirty="0"/>
              <a:t> = 	The speed/extent with which a system returns to its pre-disturbance level</a:t>
            </a:r>
          </a:p>
        </p:txBody>
      </p:sp>
      <p:sp>
        <p:nvSpPr>
          <p:cNvPr id="2" name="TextBox 1">
            <a:extLst>
              <a:ext uri="{FF2B5EF4-FFF2-40B4-BE49-F238E27FC236}">
                <a16:creationId xmlns:a16="http://schemas.microsoft.com/office/drawing/2014/main" id="{48CC74BF-A701-43AB-9B21-0657A4A60325}"/>
              </a:ext>
            </a:extLst>
          </p:cNvPr>
          <p:cNvSpPr txBox="1"/>
          <p:nvPr/>
        </p:nvSpPr>
        <p:spPr>
          <a:xfrm>
            <a:off x="7752230" y="3352650"/>
            <a:ext cx="4248590" cy="1754326"/>
          </a:xfrm>
          <a:prstGeom prst="rect">
            <a:avLst/>
          </a:prstGeom>
          <a:noFill/>
        </p:spPr>
        <p:txBody>
          <a:bodyPr wrap="square" rtlCol="0">
            <a:spAutoFit/>
          </a:bodyPr>
          <a:lstStyle/>
          <a:p>
            <a:r>
              <a:rPr lang="en-AU" dirty="0"/>
              <a:t>Can soil ‘adapt’ to these disturbances?</a:t>
            </a:r>
          </a:p>
          <a:p>
            <a:endParaRPr lang="en-AU" i="1" dirty="0"/>
          </a:p>
          <a:p>
            <a:r>
              <a:rPr lang="en-AU" i="1" dirty="0"/>
              <a:t>(drought, flood, increasing temperature, chemicals, climate change- and higher CO</a:t>
            </a:r>
            <a:r>
              <a:rPr lang="en-AU" i="1" baseline="-25000" dirty="0"/>
              <a:t>2</a:t>
            </a:r>
            <a:r>
              <a:rPr lang="en-AU" i="1" dirty="0"/>
              <a:t> in atmosphere, heavier machinery etc)</a:t>
            </a:r>
          </a:p>
        </p:txBody>
      </p:sp>
      <p:cxnSp>
        <p:nvCxnSpPr>
          <p:cNvPr id="4" name="Straight Arrow Connector 3">
            <a:extLst>
              <a:ext uri="{FF2B5EF4-FFF2-40B4-BE49-F238E27FC236}">
                <a16:creationId xmlns:a16="http://schemas.microsoft.com/office/drawing/2014/main" id="{49BBCA6D-7B96-4F96-806C-2A8DC7982087}"/>
              </a:ext>
            </a:extLst>
          </p:cNvPr>
          <p:cNvCxnSpPr>
            <a:cxnSpLocks/>
            <a:stCxn id="2" idx="1"/>
          </p:cNvCxnSpPr>
          <p:nvPr/>
        </p:nvCxnSpPr>
        <p:spPr>
          <a:xfrm flipH="1" flipV="1">
            <a:off x="5376485" y="3227618"/>
            <a:ext cx="2375745" cy="100219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8396598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668913" y="163646"/>
            <a:ext cx="8039100" cy="892175"/>
          </a:xfrm>
        </p:spPr>
        <p:txBody>
          <a:bodyPr/>
          <a:lstStyle/>
          <a:p>
            <a:r>
              <a:rPr lang="en-US" altLang="en-US" sz="3200" b="1" dirty="0">
                <a:latin typeface="Raleway" pitchFamily="2" charset="0"/>
              </a:rPr>
              <a:t>What’s in soil? </a:t>
            </a:r>
            <a:endParaRPr lang="en-AU" altLang="en-US" sz="3200" b="1" dirty="0">
              <a:latin typeface="Raleway" pitchFamily="2" charset="0"/>
            </a:endParaRPr>
          </a:p>
        </p:txBody>
      </p:sp>
      <p:grpSp>
        <p:nvGrpSpPr>
          <p:cNvPr id="38915" name="Group 4"/>
          <p:cNvGrpSpPr>
            <a:grpSpLocks/>
          </p:cNvGrpSpPr>
          <p:nvPr/>
        </p:nvGrpSpPr>
        <p:grpSpPr bwMode="auto">
          <a:xfrm>
            <a:off x="1448123" y="1308852"/>
            <a:ext cx="4377582" cy="3365148"/>
            <a:chOff x="1139" y="3681"/>
            <a:chExt cx="2266" cy="1819"/>
          </a:xfrm>
        </p:grpSpPr>
        <p:graphicFrame>
          <p:nvGraphicFramePr>
            <p:cNvPr id="38920" name="Object 5"/>
            <p:cNvGraphicFramePr>
              <a:graphicFrameLocks noChangeAspect="1"/>
            </p:cNvGraphicFramePr>
            <p:nvPr/>
          </p:nvGraphicFramePr>
          <p:xfrm>
            <a:off x="1139" y="3681"/>
            <a:ext cx="2266" cy="1782"/>
          </p:xfrm>
          <a:graphic>
            <a:graphicData uri="http://schemas.openxmlformats.org/presentationml/2006/ole">
              <mc:AlternateContent xmlns:mc="http://schemas.openxmlformats.org/markup-compatibility/2006">
                <mc:Choice xmlns:v="urn:schemas-microsoft-com:vml" Requires="v">
                  <p:oleObj spid="_x0000_s1102" name="Chart" r:id="rId4" imgW="3686251" imgH="2809951" progId="Excel.Chart.8">
                    <p:embed/>
                  </p:oleObj>
                </mc:Choice>
                <mc:Fallback>
                  <p:oleObj name="Chart" r:id="rId4" imgW="3686251" imgH="2809951" progId="Excel.Chart.8">
                    <p:embed/>
                    <p:pic>
                      <p:nvPicPr>
                        <p:cNvPr id="3892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9" y="3681"/>
                          <a:ext cx="2266" cy="17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8921" name="Text Box 6"/>
            <p:cNvSpPr txBox="1">
              <a:spLocks noChangeArrowheads="1"/>
            </p:cNvSpPr>
            <p:nvPr/>
          </p:nvSpPr>
          <p:spPr bwMode="auto">
            <a:xfrm>
              <a:off x="2386" y="4370"/>
              <a:ext cx="676" cy="349"/>
            </a:xfrm>
            <a:prstGeom prst="rect">
              <a:avLst/>
            </a:prstGeom>
            <a:noFill/>
            <a:ln>
              <a:noFill/>
            </a:ln>
            <a:effectLst/>
            <a:extLst>
              <a:ext uri="{909E8E84-426E-40DD-AFC4-6F175D3DCCD1}">
                <a14:hiddenFill xmlns:a14="http://schemas.microsoft.com/office/drawing/2010/main">
                  <a:solidFill>
                    <a:schemeClr val="bg1">
                      <a:alpha val="49019"/>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E31937"/>
                </a:buClr>
                <a:buFont typeface="Wingdings" pitchFamily="2" charset="2"/>
                <a:buChar char="§"/>
                <a:defRPr sz="28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800">
                  <a:solidFill>
                    <a:schemeClr val="tx1"/>
                  </a:solidFill>
                  <a:latin typeface="Arial" charset="0"/>
                </a:defRPr>
              </a:lvl4pPr>
              <a:lvl5pPr marL="2057400" indent="-228600" eaLnBrk="0" hangingPunct="0">
                <a:spcBef>
                  <a:spcPct val="20000"/>
                </a:spcBef>
                <a:buChar char="»"/>
                <a:defRPr sz="2800">
                  <a:solidFill>
                    <a:schemeClr val="tx1"/>
                  </a:solidFill>
                  <a:latin typeface="Arial" charset="0"/>
                </a:defRPr>
              </a:lvl5pPr>
              <a:lvl6pPr marL="2514600" indent="-228600" eaLnBrk="0" fontAlgn="base" hangingPunct="0">
                <a:spcBef>
                  <a:spcPct val="20000"/>
                </a:spcBef>
                <a:spcAft>
                  <a:spcPct val="0"/>
                </a:spcAft>
                <a:buChar char="»"/>
                <a:defRPr sz="2800">
                  <a:solidFill>
                    <a:schemeClr val="tx1"/>
                  </a:solidFill>
                  <a:latin typeface="Arial" charset="0"/>
                </a:defRPr>
              </a:lvl6pPr>
              <a:lvl7pPr marL="2971800" indent="-228600" eaLnBrk="0" fontAlgn="base" hangingPunct="0">
                <a:spcBef>
                  <a:spcPct val="20000"/>
                </a:spcBef>
                <a:spcAft>
                  <a:spcPct val="0"/>
                </a:spcAft>
                <a:buChar char="»"/>
                <a:defRPr sz="2800">
                  <a:solidFill>
                    <a:schemeClr val="tx1"/>
                  </a:solidFill>
                  <a:latin typeface="Arial" charset="0"/>
                </a:defRPr>
              </a:lvl7pPr>
              <a:lvl8pPr marL="3429000" indent="-228600" eaLnBrk="0" fontAlgn="base" hangingPunct="0">
                <a:spcBef>
                  <a:spcPct val="20000"/>
                </a:spcBef>
                <a:spcAft>
                  <a:spcPct val="0"/>
                </a:spcAft>
                <a:buChar char="»"/>
                <a:defRPr sz="2800">
                  <a:solidFill>
                    <a:schemeClr val="tx1"/>
                  </a:solidFill>
                  <a:latin typeface="Arial" charset="0"/>
                </a:defRPr>
              </a:lvl8pPr>
              <a:lvl9pPr marL="3886200" indent="-228600" eaLnBrk="0" fontAlgn="base" hangingPunct="0">
                <a:spcBef>
                  <a:spcPct val="20000"/>
                </a:spcBef>
                <a:spcAft>
                  <a:spcPct val="0"/>
                </a:spcAft>
                <a:buChar char="»"/>
                <a:defRPr sz="2800">
                  <a:solidFill>
                    <a:schemeClr val="tx1"/>
                  </a:solidFill>
                  <a:latin typeface="Arial" charset="0"/>
                </a:defRPr>
              </a:lvl9pPr>
            </a:lstStyle>
            <a:p>
              <a:pPr algn="r" eaLnBrk="1" hangingPunct="1">
                <a:spcBef>
                  <a:spcPct val="50000"/>
                </a:spcBef>
                <a:buClrTx/>
                <a:buFontTx/>
                <a:buNone/>
              </a:pPr>
              <a:r>
                <a:rPr lang="en-US" altLang="en-US" sz="2000">
                  <a:latin typeface="Arial Narrow" pitchFamily="34" charset="0"/>
                  <a:cs typeface="Arial" charset="0"/>
                </a:rPr>
                <a:t>Mineral</a:t>
              </a:r>
            </a:p>
            <a:p>
              <a:pPr algn="ctr" eaLnBrk="1" hangingPunct="1">
                <a:spcBef>
                  <a:spcPct val="0"/>
                </a:spcBef>
                <a:buClrTx/>
                <a:buFontTx/>
                <a:buNone/>
              </a:pPr>
              <a:r>
                <a:rPr lang="en-US" altLang="en-US" sz="1600">
                  <a:latin typeface="Arial Narrow" pitchFamily="34" charset="0"/>
                  <a:cs typeface="Arial" charset="0"/>
                </a:rPr>
                <a:t>45%</a:t>
              </a:r>
            </a:p>
          </p:txBody>
        </p:sp>
        <p:sp>
          <p:nvSpPr>
            <p:cNvPr id="38922" name="Text Box 7"/>
            <p:cNvSpPr txBox="1">
              <a:spLocks noChangeArrowheads="1"/>
            </p:cNvSpPr>
            <p:nvPr/>
          </p:nvSpPr>
          <p:spPr bwMode="auto">
            <a:xfrm>
              <a:off x="1756" y="4069"/>
              <a:ext cx="448" cy="349"/>
            </a:xfrm>
            <a:prstGeom prst="rect">
              <a:avLst/>
            </a:prstGeom>
            <a:noFill/>
            <a:ln>
              <a:noFill/>
            </a:ln>
            <a:effectLst/>
            <a:extLst>
              <a:ext uri="{909E8E84-426E-40DD-AFC4-6F175D3DCCD1}">
                <a14:hiddenFill xmlns:a14="http://schemas.microsoft.com/office/drawing/2010/main">
                  <a:solidFill>
                    <a:schemeClr val="bg1">
                      <a:alpha val="47842"/>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E31937"/>
                </a:buClr>
                <a:buFont typeface="Wingdings" pitchFamily="2" charset="2"/>
                <a:buChar char="§"/>
                <a:defRPr sz="28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800">
                  <a:solidFill>
                    <a:schemeClr val="tx1"/>
                  </a:solidFill>
                  <a:latin typeface="Arial" charset="0"/>
                </a:defRPr>
              </a:lvl4pPr>
              <a:lvl5pPr marL="2057400" indent="-228600" eaLnBrk="0" hangingPunct="0">
                <a:spcBef>
                  <a:spcPct val="20000"/>
                </a:spcBef>
                <a:buChar char="»"/>
                <a:defRPr sz="2800">
                  <a:solidFill>
                    <a:schemeClr val="tx1"/>
                  </a:solidFill>
                  <a:latin typeface="Arial" charset="0"/>
                </a:defRPr>
              </a:lvl5pPr>
              <a:lvl6pPr marL="2514600" indent="-228600" eaLnBrk="0" fontAlgn="base" hangingPunct="0">
                <a:spcBef>
                  <a:spcPct val="20000"/>
                </a:spcBef>
                <a:spcAft>
                  <a:spcPct val="0"/>
                </a:spcAft>
                <a:buChar char="»"/>
                <a:defRPr sz="2800">
                  <a:solidFill>
                    <a:schemeClr val="tx1"/>
                  </a:solidFill>
                  <a:latin typeface="Arial" charset="0"/>
                </a:defRPr>
              </a:lvl6pPr>
              <a:lvl7pPr marL="2971800" indent="-228600" eaLnBrk="0" fontAlgn="base" hangingPunct="0">
                <a:spcBef>
                  <a:spcPct val="20000"/>
                </a:spcBef>
                <a:spcAft>
                  <a:spcPct val="0"/>
                </a:spcAft>
                <a:buChar char="»"/>
                <a:defRPr sz="2800">
                  <a:solidFill>
                    <a:schemeClr val="tx1"/>
                  </a:solidFill>
                  <a:latin typeface="Arial" charset="0"/>
                </a:defRPr>
              </a:lvl7pPr>
              <a:lvl8pPr marL="3429000" indent="-228600" eaLnBrk="0" fontAlgn="base" hangingPunct="0">
                <a:spcBef>
                  <a:spcPct val="20000"/>
                </a:spcBef>
                <a:spcAft>
                  <a:spcPct val="0"/>
                </a:spcAft>
                <a:buChar char="»"/>
                <a:defRPr sz="2800">
                  <a:solidFill>
                    <a:schemeClr val="tx1"/>
                  </a:solidFill>
                  <a:latin typeface="Arial" charset="0"/>
                </a:defRPr>
              </a:lvl8pPr>
              <a:lvl9pPr marL="3886200" indent="-228600" eaLnBrk="0" fontAlgn="base" hangingPunct="0">
                <a:spcBef>
                  <a:spcPct val="20000"/>
                </a:spcBef>
                <a:spcAft>
                  <a:spcPct val="0"/>
                </a:spcAft>
                <a:buChar char="»"/>
                <a:defRPr sz="2800">
                  <a:solidFill>
                    <a:schemeClr val="tx1"/>
                  </a:solidFill>
                  <a:latin typeface="Arial" charset="0"/>
                </a:defRPr>
              </a:lvl9pPr>
            </a:lstStyle>
            <a:p>
              <a:pPr algn="ctr" eaLnBrk="1" hangingPunct="1">
                <a:spcBef>
                  <a:spcPct val="0"/>
                </a:spcBef>
                <a:buClrTx/>
                <a:buFontTx/>
                <a:buNone/>
              </a:pPr>
              <a:r>
                <a:rPr lang="en-US" altLang="en-US" sz="2000" dirty="0">
                  <a:latin typeface="Arial Narrow" pitchFamily="34" charset="0"/>
                  <a:cs typeface="Arial" charset="0"/>
                </a:rPr>
                <a:t>Void</a:t>
              </a:r>
            </a:p>
            <a:p>
              <a:pPr algn="ctr" eaLnBrk="1" hangingPunct="1">
                <a:spcBef>
                  <a:spcPct val="0"/>
                </a:spcBef>
                <a:buClrTx/>
                <a:buFontTx/>
                <a:buNone/>
              </a:pPr>
              <a:r>
                <a:rPr lang="en-US" altLang="en-US" sz="1600" dirty="0">
                  <a:latin typeface="Arial Narrow" pitchFamily="34" charset="0"/>
                  <a:cs typeface="Arial" charset="0"/>
                </a:rPr>
                <a:t>25%</a:t>
              </a:r>
            </a:p>
          </p:txBody>
        </p:sp>
        <p:sp>
          <p:nvSpPr>
            <p:cNvPr id="38923" name="Text Box 8"/>
            <p:cNvSpPr txBox="1">
              <a:spLocks noChangeArrowheads="1"/>
            </p:cNvSpPr>
            <p:nvPr/>
          </p:nvSpPr>
          <p:spPr bwMode="auto">
            <a:xfrm>
              <a:off x="1608" y="4719"/>
              <a:ext cx="722" cy="349"/>
            </a:xfrm>
            <a:prstGeom prst="rect">
              <a:avLst/>
            </a:prstGeom>
            <a:noFill/>
            <a:ln>
              <a:noFill/>
            </a:ln>
            <a:effectLst/>
            <a:extLst>
              <a:ext uri="{909E8E84-426E-40DD-AFC4-6F175D3DCCD1}">
                <a14:hiddenFill xmlns:a14="http://schemas.microsoft.com/office/drawing/2010/main">
                  <a:solidFill>
                    <a:schemeClr val="bg1">
                      <a:alpha val="49019"/>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E31937"/>
                </a:buClr>
                <a:buFont typeface="Wingdings" pitchFamily="2" charset="2"/>
                <a:buChar char="§"/>
                <a:defRPr sz="28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800">
                  <a:solidFill>
                    <a:schemeClr val="tx1"/>
                  </a:solidFill>
                  <a:latin typeface="Arial" charset="0"/>
                </a:defRPr>
              </a:lvl4pPr>
              <a:lvl5pPr marL="2057400" indent="-228600" eaLnBrk="0" hangingPunct="0">
                <a:spcBef>
                  <a:spcPct val="20000"/>
                </a:spcBef>
                <a:buChar char="»"/>
                <a:defRPr sz="2800">
                  <a:solidFill>
                    <a:schemeClr val="tx1"/>
                  </a:solidFill>
                  <a:latin typeface="Arial" charset="0"/>
                </a:defRPr>
              </a:lvl5pPr>
              <a:lvl6pPr marL="2514600" indent="-228600" eaLnBrk="0" fontAlgn="base" hangingPunct="0">
                <a:spcBef>
                  <a:spcPct val="20000"/>
                </a:spcBef>
                <a:spcAft>
                  <a:spcPct val="0"/>
                </a:spcAft>
                <a:buChar char="»"/>
                <a:defRPr sz="2800">
                  <a:solidFill>
                    <a:schemeClr val="tx1"/>
                  </a:solidFill>
                  <a:latin typeface="Arial" charset="0"/>
                </a:defRPr>
              </a:lvl6pPr>
              <a:lvl7pPr marL="2971800" indent="-228600" eaLnBrk="0" fontAlgn="base" hangingPunct="0">
                <a:spcBef>
                  <a:spcPct val="20000"/>
                </a:spcBef>
                <a:spcAft>
                  <a:spcPct val="0"/>
                </a:spcAft>
                <a:buChar char="»"/>
                <a:defRPr sz="2800">
                  <a:solidFill>
                    <a:schemeClr val="tx1"/>
                  </a:solidFill>
                  <a:latin typeface="Arial" charset="0"/>
                </a:defRPr>
              </a:lvl7pPr>
              <a:lvl8pPr marL="3429000" indent="-228600" eaLnBrk="0" fontAlgn="base" hangingPunct="0">
                <a:spcBef>
                  <a:spcPct val="20000"/>
                </a:spcBef>
                <a:spcAft>
                  <a:spcPct val="0"/>
                </a:spcAft>
                <a:buChar char="»"/>
                <a:defRPr sz="2800">
                  <a:solidFill>
                    <a:schemeClr val="tx1"/>
                  </a:solidFill>
                  <a:latin typeface="Arial" charset="0"/>
                </a:defRPr>
              </a:lvl8pPr>
              <a:lvl9pPr marL="3886200" indent="-228600" eaLnBrk="0" fontAlgn="base" hangingPunct="0">
                <a:spcBef>
                  <a:spcPct val="20000"/>
                </a:spcBef>
                <a:spcAft>
                  <a:spcPct val="0"/>
                </a:spcAft>
                <a:buChar char="»"/>
                <a:defRPr sz="2800">
                  <a:solidFill>
                    <a:schemeClr val="tx1"/>
                  </a:solidFill>
                  <a:latin typeface="Arial" charset="0"/>
                </a:defRPr>
              </a:lvl9pPr>
            </a:lstStyle>
            <a:p>
              <a:pPr algn="ctr" eaLnBrk="1" hangingPunct="1">
                <a:spcBef>
                  <a:spcPct val="0"/>
                </a:spcBef>
                <a:buClrTx/>
                <a:buFontTx/>
                <a:buNone/>
              </a:pPr>
              <a:r>
                <a:rPr lang="en-US" altLang="en-US" sz="2000">
                  <a:latin typeface="Arial Narrow" pitchFamily="34" charset="0"/>
                  <a:cs typeface="Arial" charset="0"/>
                </a:rPr>
                <a:t>Solution</a:t>
              </a:r>
            </a:p>
            <a:p>
              <a:pPr algn="ctr" eaLnBrk="1" hangingPunct="1">
                <a:spcBef>
                  <a:spcPct val="0"/>
                </a:spcBef>
                <a:buClrTx/>
                <a:buFontTx/>
                <a:buNone/>
              </a:pPr>
              <a:r>
                <a:rPr lang="en-US" altLang="en-US" sz="1600">
                  <a:latin typeface="Arial Narrow" pitchFamily="34" charset="0"/>
                  <a:cs typeface="Arial" charset="0"/>
                </a:rPr>
                <a:t>25%</a:t>
              </a:r>
            </a:p>
          </p:txBody>
        </p:sp>
        <p:sp>
          <p:nvSpPr>
            <p:cNvPr id="38924" name="Text Box 9"/>
            <p:cNvSpPr txBox="1">
              <a:spLocks noChangeArrowheads="1"/>
            </p:cNvSpPr>
            <p:nvPr/>
          </p:nvSpPr>
          <p:spPr bwMode="auto">
            <a:xfrm rot="4508237">
              <a:off x="2155" y="5142"/>
              <a:ext cx="556" cy="159"/>
            </a:xfrm>
            <a:prstGeom prst="rect">
              <a:avLst/>
            </a:prstGeom>
            <a:noFill/>
            <a:ln>
              <a:noFill/>
            </a:ln>
            <a:effectLst/>
            <a:extLst>
              <a:ext uri="{909E8E84-426E-40DD-AFC4-6F175D3DCCD1}">
                <a14:hiddenFill xmlns:a14="http://schemas.microsoft.com/office/drawing/2010/main">
                  <a:solidFill>
                    <a:schemeClr val="bg1">
                      <a:alpha val="30980"/>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E31937"/>
                </a:buClr>
                <a:buFont typeface="Wingdings" pitchFamily="2" charset="2"/>
                <a:buChar char="§"/>
                <a:defRPr sz="28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800">
                  <a:solidFill>
                    <a:schemeClr val="tx1"/>
                  </a:solidFill>
                  <a:latin typeface="Arial" charset="0"/>
                </a:defRPr>
              </a:lvl4pPr>
              <a:lvl5pPr marL="2057400" indent="-228600" eaLnBrk="0" hangingPunct="0">
                <a:spcBef>
                  <a:spcPct val="20000"/>
                </a:spcBef>
                <a:buChar char="»"/>
                <a:defRPr sz="2800">
                  <a:solidFill>
                    <a:schemeClr val="tx1"/>
                  </a:solidFill>
                  <a:latin typeface="Arial" charset="0"/>
                </a:defRPr>
              </a:lvl5pPr>
              <a:lvl6pPr marL="2514600" indent="-228600" eaLnBrk="0" fontAlgn="base" hangingPunct="0">
                <a:spcBef>
                  <a:spcPct val="20000"/>
                </a:spcBef>
                <a:spcAft>
                  <a:spcPct val="0"/>
                </a:spcAft>
                <a:buChar char="»"/>
                <a:defRPr sz="2800">
                  <a:solidFill>
                    <a:schemeClr val="tx1"/>
                  </a:solidFill>
                  <a:latin typeface="Arial" charset="0"/>
                </a:defRPr>
              </a:lvl6pPr>
              <a:lvl7pPr marL="2971800" indent="-228600" eaLnBrk="0" fontAlgn="base" hangingPunct="0">
                <a:spcBef>
                  <a:spcPct val="20000"/>
                </a:spcBef>
                <a:spcAft>
                  <a:spcPct val="0"/>
                </a:spcAft>
                <a:buChar char="»"/>
                <a:defRPr sz="2800">
                  <a:solidFill>
                    <a:schemeClr val="tx1"/>
                  </a:solidFill>
                  <a:latin typeface="Arial" charset="0"/>
                </a:defRPr>
              </a:lvl7pPr>
              <a:lvl8pPr marL="3429000" indent="-228600" eaLnBrk="0" fontAlgn="base" hangingPunct="0">
                <a:spcBef>
                  <a:spcPct val="20000"/>
                </a:spcBef>
                <a:spcAft>
                  <a:spcPct val="0"/>
                </a:spcAft>
                <a:buChar char="»"/>
                <a:defRPr sz="2800">
                  <a:solidFill>
                    <a:schemeClr val="tx1"/>
                  </a:solidFill>
                  <a:latin typeface="Arial" charset="0"/>
                </a:defRPr>
              </a:lvl8pPr>
              <a:lvl9pPr marL="3886200" indent="-228600" eaLnBrk="0" fontAlgn="base" hangingPunct="0">
                <a:spcBef>
                  <a:spcPct val="20000"/>
                </a:spcBef>
                <a:spcAft>
                  <a:spcPct val="0"/>
                </a:spcAft>
                <a:buChar char="»"/>
                <a:defRPr sz="2800">
                  <a:solidFill>
                    <a:schemeClr val="tx1"/>
                  </a:solidFill>
                  <a:latin typeface="Arial" charset="0"/>
                </a:defRPr>
              </a:lvl9pPr>
            </a:lstStyle>
            <a:p>
              <a:pPr algn="ctr" eaLnBrk="1" hangingPunct="1">
                <a:spcBef>
                  <a:spcPct val="0"/>
                </a:spcBef>
                <a:buClrTx/>
                <a:buFontTx/>
                <a:buNone/>
              </a:pPr>
              <a:r>
                <a:rPr lang="en-US" altLang="en-US" sz="1400">
                  <a:solidFill>
                    <a:schemeClr val="bg1"/>
                  </a:solidFill>
                  <a:latin typeface="Arial Narrow" pitchFamily="34" charset="0"/>
                  <a:cs typeface="Arial" charset="0"/>
                </a:rPr>
                <a:t>Organic</a:t>
              </a:r>
              <a:endParaRPr lang="en-US" altLang="en-US" sz="1200">
                <a:solidFill>
                  <a:schemeClr val="bg1"/>
                </a:solidFill>
                <a:latin typeface="Arial Narrow" pitchFamily="34" charset="0"/>
                <a:cs typeface="Arial" charset="0"/>
              </a:endParaRPr>
            </a:p>
          </p:txBody>
        </p:sp>
      </p:grpSp>
      <p:grpSp>
        <p:nvGrpSpPr>
          <p:cNvPr id="22" name="Group 21"/>
          <p:cNvGrpSpPr/>
          <p:nvPr/>
        </p:nvGrpSpPr>
        <p:grpSpPr>
          <a:xfrm>
            <a:off x="6366297" y="775352"/>
            <a:ext cx="3730163" cy="1861107"/>
            <a:chOff x="-1119910" y="3545914"/>
            <a:chExt cx="3730163" cy="1861107"/>
          </a:xfrm>
        </p:grpSpPr>
        <p:pic>
          <p:nvPicPr>
            <p:cNvPr id="1027" name="Picture 3"/>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119910" y="3545914"/>
              <a:ext cx="2417023" cy="18611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TextBox 18"/>
            <p:cNvSpPr txBox="1"/>
            <p:nvPr/>
          </p:nvSpPr>
          <p:spPr>
            <a:xfrm>
              <a:off x="1405296" y="4211362"/>
              <a:ext cx="1204957" cy="923330"/>
            </a:xfrm>
            <a:prstGeom prst="rect">
              <a:avLst/>
            </a:prstGeom>
            <a:noFill/>
          </p:spPr>
          <p:txBody>
            <a:bodyPr wrap="square" rtlCol="0">
              <a:spAutoFit/>
            </a:bodyPr>
            <a:lstStyle/>
            <a:p>
              <a:r>
                <a:rPr lang="en-US" dirty="0"/>
                <a:t>Gravels and sands</a:t>
              </a:r>
              <a:endParaRPr lang="en-AU" dirty="0"/>
            </a:p>
          </p:txBody>
        </p:sp>
      </p:grpSp>
      <p:grpSp>
        <p:nvGrpSpPr>
          <p:cNvPr id="23" name="Group 22"/>
          <p:cNvGrpSpPr/>
          <p:nvPr/>
        </p:nvGrpSpPr>
        <p:grpSpPr>
          <a:xfrm>
            <a:off x="6366297" y="2706052"/>
            <a:ext cx="3928053" cy="1974754"/>
            <a:chOff x="4701624" y="2238470"/>
            <a:chExt cx="3928053" cy="1974754"/>
          </a:xfrm>
        </p:grpSpPr>
        <p:pic>
          <p:nvPicPr>
            <p:cNvPr id="1028" name="Picture 4"/>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4701624" y="2238470"/>
              <a:ext cx="2420314" cy="19747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TextBox 19"/>
            <p:cNvSpPr txBox="1"/>
            <p:nvPr/>
          </p:nvSpPr>
          <p:spPr>
            <a:xfrm>
              <a:off x="7330716" y="2738011"/>
              <a:ext cx="1298961" cy="923330"/>
            </a:xfrm>
            <a:prstGeom prst="rect">
              <a:avLst/>
            </a:prstGeom>
            <a:noFill/>
          </p:spPr>
          <p:txBody>
            <a:bodyPr wrap="square" rtlCol="0">
              <a:spAutoFit/>
            </a:bodyPr>
            <a:lstStyle/>
            <a:p>
              <a:r>
                <a:rPr lang="en-US" dirty="0"/>
                <a:t>Silt- fine silica and feldspar</a:t>
              </a:r>
              <a:endParaRPr lang="en-AU" dirty="0"/>
            </a:p>
          </p:txBody>
        </p:sp>
      </p:grpSp>
      <p:grpSp>
        <p:nvGrpSpPr>
          <p:cNvPr id="24" name="Group 23"/>
          <p:cNvGrpSpPr/>
          <p:nvPr/>
        </p:nvGrpSpPr>
        <p:grpSpPr>
          <a:xfrm>
            <a:off x="6195955" y="4653128"/>
            <a:ext cx="3322426" cy="2059536"/>
            <a:chOff x="4701622" y="4341264"/>
            <a:chExt cx="3322426" cy="2059536"/>
          </a:xfrm>
        </p:grpSpPr>
        <p:sp>
          <p:nvSpPr>
            <p:cNvPr id="21" name="TextBox 20"/>
            <p:cNvSpPr txBox="1"/>
            <p:nvPr/>
          </p:nvSpPr>
          <p:spPr>
            <a:xfrm>
              <a:off x="7377717" y="5219619"/>
              <a:ext cx="646331" cy="369332"/>
            </a:xfrm>
            <a:prstGeom prst="rect">
              <a:avLst/>
            </a:prstGeom>
            <a:noFill/>
          </p:spPr>
          <p:txBody>
            <a:bodyPr wrap="none" rtlCol="0">
              <a:spAutoFit/>
            </a:bodyPr>
            <a:lstStyle/>
            <a:p>
              <a:r>
                <a:rPr lang="en-US" dirty="0"/>
                <a:t>Clay</a:t>
              </a:r>
              <a:endParaRPr lang="en-AU" dirty="0"/>
            </a:p>
          </p:txBody>
        </p:sp>
        <p:pic>
          <p:nvPicPr>
            <p:cNvPr id="1034" name="Picture 10"/>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4701622" y="4341264"/>
              <a:ext cx="2591627" cy="2059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29" name="Group 28"/>
          <p:cNvGrpSpPr/>
          <p:nvPr/>
        </p:nvGrpSpPr>
        <p:grpSpPr>
          <a:xfrm>
            <a:off x="4634669" y="215523"/>
            <a:ext cx="2764281" cy="1530216"/>
            <a:chOff x="4905286" y="401135"/>
            <a:chExt cx="2008599" cy="487628"/>
          </a:xfrm>
        </p:grpSpPr>
        <p:sp>
          <p:nvSpPr>
            <p:cNvPr id="25" name="TextBox 24"/>
            <p:cNvSpPr txBox="1"/>
            <p:nvPr/>
          </p:nvSpPr>
          <p:spPr>
            <a:xfrm>
              <a:off x="5249176" y="401135"/>
              <a:ext cx="1664709" cy="117694"/>
            </a:xfrm>
            <a:prstGeom prst="rect">
              <a:avLst/>
            </a:prstGeom>
            <a:noFill/>
          </p:spPr>
          <p:txBody>
            <a:bodyPr wrap="none" rtlCol="0">
              <a:spAutoFit/>
            </a:bodyPr>
            <a:lstStyle/>
            <a:p>
              <a:r>
                <a:rPr lang="en-US" dirty="0">
                  <a:solidFill>
                    <a:srgbClr val="DA8508"/>
                  </a:solidFill>
                  <a:latin typeface="Arial Narrow" panose="020B0606020202030204" pitchFamily="34" charset="0"/>
                </a:rPr>
                <a:t>The Soil Mineral Fraction</a:t>
              </a:r>
              <a:endParaRPr lang="en-AU" dirty="0">
                <a:solidFill>
                  <a:srgbClr val="DA8508"/>
                </a:solidFill>
                <a:latin typeface="Arial Narrow" panose="020B0606020202030204" pitchFamily="34" charset="0"/>
              </a:endParaRPr>
            </a:p>
          </p:txBody>
        </p:sp>
        <p:cxnSp>
          <p:nvCxnSpPr>
            <p:cNvPr id="27" name="Straight Arrow Connector 26"/>
            <p:cNvCxnSpPr>
              <a:endCxn id="25" idx="1"/>
            </p:cNvCxnSpPr>
            <p:nvPr/>
          </p:nvCxnSpPr>
          <p:spPr>
            <a:xfrm flipV="1">
              <a:off x="4905286" y="459982"/>
              <a:ext cx="343890" cy="428781"/>
            </a:xfrm>
            <a:prstGeom prst="straightConnector1">
              <a:avLst/>
            </a:prstGeom>
            <a:ln w="34925">
              <a:solidFill>
                <a:srgbClr val="DA8508"/>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10449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0ABA0-49A4-4589-8569-0C6C12E7E501}"/>
              </a:ext>
            </a:extLst>
          </p:cNvPr>
          <p:cNvSpPr txBox="1">
            <a:spLocks/>
          </p:cNvSpPr>
          <p:nvPr/>
        </p:nvSpPr>
        <p:spPr>
          <a:xfrm>
            <a:off x="678050" y="96252"/>
            <a:ext cx="8737600" cy="804863"/>
          </a:xfrm>
          <a:prstGeom prst="rect">
            <a:avLst/>
          </a:prstGeom>
        </p:spPr>
        <p:txBody>
          <a:bodyPr>
            <a:normAutofit fontScale="97500"/>
          </a:bodyPr>
          <a:lstStyle>
            <a:lvl1pPr algn="l" rtl="0" eaLnBrk="0" fontAlgn="base" hangingPunct="0">
              <a:spcBef>
                <a:spcPct val="0"/>
              </a:spcBef>
              <a:spcAft>
                <a:spcPct val="0"/>
              </a:spcAft>
              <a:defRPr sz="4000">
                <a:solidFill>
                  <a:schemeClr val="tx1"/>
                </a:solidFill>
                <a:latin typeface="+mj-lt"/>
                <a:ea typeface="+mj-ea"/>
                <a:cs typeface="+mj-cs"/>
              </a:defRPr>
            </a:lvl1pPr>
            <a:lvl2pPr algn="l" rtl="0" eaLnBrk="0" fontAlgn="base" hangingPunct="0">
              <a:spcBef>
                <a:spcPct val="0"/>
              </a:spcBef>
              <a:spcAft>
                <a:spcPct val="0"/>
              </a:spcAft>
              <a:defRPr sz="4000">
                <a:solidFill>
                  <a:schemeClr val="tx1"/>
                </a:solidFill>
                <a:latin typeface="Arial" charset="0"/>
              </a:defRPr>
            </a:lvl2pPr>
            <a:lvl3pPr algn="l" rtl="0" eaLnBrk="0" fontAlgn="base" hangingPunct="0">
              <a:spcBef>
                <a:spcPct val="0"/>
              </a:spcBef>
              <a:spcAft>
                <a:spcPct val="0"/>
              </a:spcAft>
              <a:defRPr sz="4000">
                <a:solidFill>
                  <a:schemeClr val="tx1"/>
                </a:solidFill>
                <a:latin typeface="Arial" charset="0"/>
              </a:defRPr>
            </a:lvl3pPr>
            <a:lvl4pPr algn="l" rtl="0" eaLnBrk="0" fontAlgn="base" hangingPunct="0">
              <a:spcBef>
                <a:spcPct val="0"/>
              </a:spcBef>
              <a:spcAft>
                <a:spcPct val="0"/>
              </a:spcAft>
              <a:defRPr sz="4000">
                <a:solidFill>
                  <a:schemeClr val="tx1"/>
                </a:solidFill>
                <a:latin typeface="Arial" charset="0"/>
              </a:defRPr>
            </a:lvl4pPr>
            <a:lvl5pPr algn="l" rtl="0" eaLnBrk="0" fontAlgn="base" hangingPunct="0">
              <a:spcBef>
                <a:spcPct val="0"/>
              </a:spcBef>
              <a:spcAft>
                <a:spcPct val="0"/>
              </a:spcAft>
              <a:defRPr sz="4000">
                <a:solidFill>
                  <a:schemeClr val="tx1"/>
                </a:solidFill>
                <a:latin typeface="Arial" charset="0"/>
              </a:defRPr>
            </a:lvl5pPr>
            <a:lvl6pPr marL="457200" algn="l" rtl="0" fontAlgn="base">
              <a:spcBef>
                <a:spcPct val="0"/>
              </a:spcBef>
              <a:spcAft>
                <a:spcPct val="0"/>
              </a:spcAft>
              <a:defRPr sz="4000">
                <a:solidFill>
                  <a:schemeClr val="tx1"/>
                </a:solidFill>
                <a:latin typeface="Arial" charset="0"/>
              </a:defRPr>
            </a:lvl6pPr>
            <a:lvl7pPr marL="914400" algn="l" rtl="0" fontAlgn="base">
              <a:spcBef>
                <a:spcPct val="0"/>
              </a:spcBef>
              <a:spcAft>
                <a:spcPct val="0"/>
              </a:spcAft>
              <a:defRPr sz="4000">
                <a:solidFill>
                  <a:schemeClr val="tx1"/>
                </a:solidFill>
                <a:latin typeface="Arial" charset="0"/>
              </a:defRPr>
            </a:lvl7pPr>
            <a:lvl8pPr marL="1371600" algn="l" rtl="0" fontAlgn="base">
              <a:spcBef>
                <a:spcPct val="0"/>
              </a:spcBef>
              <a:spcAft>
                <a:spcPct val="0"/>
              </a:spcAft>
              <a:defRPr sz="4000">
                <a:solidFill>
                  <a:schemeClr val="tx1"/>
                </a:solidFill>
                <a:latin typeface="Arial" charset="0"/>
              </a:defRPr>
            </a:lvl8pPr>
            <a:lvl9pPr marL="1828800" algn="l" rtl="0" fontAlgn="base">
              <a:spcBef>
                <a:spcPct val="0"/>
              </a:spcBef>
              <a:spcAft>
                <a:spcPct val="0"/>
              </a:spcAft>
              <a:defRPr sz="4000">
                <a:solidFill>
                  <a:schemeClr val="tx1"/>
                </a:solidFill>
                <a:latin typeface="Arial" charset="0"/>
              </a:defRPr>
            </a:lvl9pPr>
          </a:lstStyle>
          <a:p>
            <a:pPr>
              <a:defRPr/>
            </a:pPr>
            <a:r>
              <a:rPr lang="en-US" sz="3200" b="1" kern="0" dirty="0">
                <a:latin typeface="Raleway" pitchFamily="2" charset="0"/>
              </a:rPr>
              <a:t>A closer look at organic C in soil</a:t>
            </a:r>
            <a:endParaRPr lang="en-AU" sz="3200" b="1" kern="0" dirty="0">
              <a:latin typeface="Raleway" pitchFamily="2" charset="0"/>
            </a:endParaRPr>
          </a:p>
        </p:txBody>
      </p:sp>
      <p:sp>
        <p:nvSpPr>
          <p:cNvPr id="15" name="Text Placeholder 2">
            <a:extLst>
              <a:ext uri="{FF2B5EF4-FFF2-40B4-BE49-F238E27FC236}">
                <a16:creationId xmlns:a16="http://schemas.microsoft.com/office/drawing/2014/main" id="{7F41B010-2452-4FB5-A883-6D28243856F0}"/>
              </a:ext>
            </a:extLst>
          </p:cNvPr>
          <p:cNvSpPr txBox="1">
            <a:spLocks/>
          </p:cNvSpPr>
          <p:nvPr/>
        </p:nvSpPr>
        <p:spPr>
          <a:xfrm>
            <a:off x="2120354" y="1942809"/>
            <a:ext cx="3521075" cy="1763712"/>
          </a:xfrm>
          <a:prstGeom prst="rect">
            <a:avLst/>
          </a:prstGeom>
        </p:spPr>
        <p:txBody>
          <a:bodyPr>
            <a:normAutofit fontScale="47500" lnSpcReduction="20000"/>
          </a:bodyPr>
          <a:lstStyle>
            <a:lvl1pPr marL="342900" indent="-342900" algn="l" rtl="0" eaLnBrk="0" fontAlgn="base" hangingPunct="0">
              <a:spcBef>
                <a:spcPct val="20000"/>
              </a:spcBef>
              <a:spcAft>
                <a:spcPct val="0"/>
              </a:spcAft>
              <a:buClr>
                <a:srgbClr val="E31937"/>
              </a:buClr>
              <a:buFont typeface="Wingdings" pitchFamily="2" charset="2"/>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800">
                <a:solidFill>
                  <a:schemeClr val="tx1"/>
                </a:solidFill>
                <a:latin typeface="+mn-lt"/>
              </a:defRPr>
            </a:lvl3pPr>
            <a:lvl4pPr marL="1600200" indent="-228600" algn="l" rtl="0" eaLnBrk="0" fontAlgn="base" hangingPunct="0">
              <a:spcBef>
                <a:spcPct val="20000"/>
              </a:spcBef>
              <a:spcAft>
                <a:spcPct val="0"/>
              </a:spcAft>
              <a:buChar char="–"/>
              <a:defRPr sz="2800">
                <a:solidFill>
                  <a:schemeClr val="tx1"/>
                </a:solidFill>
                <a:latin typeface="+mn-lt"/>
              </a:defRPr>
            </a:lvl4pPr>
            <a:lvl5pPr marL="2057400" indent="-228600" algn="l" rtl="0" eaLnBrk="0" fontAlgn="base" hangingPunct="0">
              <a:spcBef>
                <a:spcPct val="20000"/>
              </a:spcBef>
              <a:spcAft>
                <a:spcPct val="0"/>
              </a:spcAft>
              <a:buChar char="»"/>
              <a:defRPr sz="2800">
                <a:solidFill>
                  <a:schemeClr val="tx1"/>
                </a:solidFill>
                <a:latin typeface="+mn-lt"/>
              </a:defRPr>
            </a:lvl5pPr>
            <a:lvl6pPr marL="2514600" indent="-228600" algn="l" rtl="0" fontAlgn="base">
              <a:spcBef>
                <a:spcPct val="20000"/>
              </a:spcBef>
              <a:spcAft>
                <a:spcPct val="0"/>
              </a:spcAft>
              <a:buChar char="»"/>
              <a:defRPr sz="2800">
                <a:solidFill>
                  <a:schemeClr val="tx1"/>
                </a:solidFill>
                <a:latin typeface="+mn-lt"/>
              </a:defRPr>
            </a:lvl6pPr>
            <a:lvl7pPr marL="2971800" indent="-228600" algn="l" rtl="0" fontAlgn="base">
              <a:spcBef>
                <a:spcPct val="20000"/>
              </a:spcBef>
              <a:spcAft>
                <a:spcPct val="0"/>
              </a:spcAft>
              <a:buChar char="»"/>
              <a:defRPr sz="2800">
                <a:solidFill>
                  <a:schemeClr val="tx1"/>
                </a:solidFill>
                <a:latin typeface="+mn-lt"/>
              </a:defRPr>
            </a:lvl7pPr>
            <a:lvl8pPr marL="3429000" indent="-228600" algn="l" rtl="0" fontAlgn="base">
              <a:spcBef>
                <a:spcPct val="20000"/>
              </a:spcBef>
              <a:spcAft>
                <a:spcPct val="0"/>
              </a:spcAft>
              <a:buChar char="»"/>
              <a:defRPr sz="2800">
                <a:solidFill>
                  <a:schemeClr val="tx1"/>
                </a:solidFill>
                <a:latin typeface="+mn-lt"/>
              </a:defRPr>
            </a:lvl8pPr>
            <a:lvl9pPr marL="3886200" indent="-228600" algn="l" rtl="0" fontAlgn="base">
              <a:spcBef>
                <a:spcPct val="20000"/>
              </a:spcBef>
              <a:spcAft>
                <a:spcPct val="0"/>
              </a:spcAft>
              <a:buChar char="»"/>
              <a:defRPr sz="2800">
                <a:solidFill>
                  <a:schemeClr val="tx1"/>
                </a:solidFill>
                <a:latin typeface="+mn-lt"/>
              </a:defRPr>
            </a:lvl9pPr>
          </a:lstStyle>
          <a:p>
            <a:pPr marL="514350" indent="-514350">
              <a:buFont typeface="+mj-lt"/>
              <a:buAutoNum type="arabicPeriod"/>
              <a:defRPr/>
            </a:pPr>
            <a:r>
              <a:rPr lang="en-US" sz="3800" kern="0" dirty="0">
                <a:solidFill>
                  <a:schemeClr val="tx2"/>
                </a:solidFill>
              </a:rPr>
              <a:t>Plant residues</a:t>
            </a:r>
          </a:p>
          <a:p>
            <a:pPr marL="514350" indent="-514350">
              <a:buFont typeface="+mj-lt"/>
              <a:buAutoNum type="arabicPeriod"/>
              <a:defRPr/>
            </a:pPr>
            <a:r>
              <a:rPr lang="en-US" sz="3800" kern="0" dirty="0">
                <a:solidFill>
                  <a:schemeClr val="tx2"/>
                </a:solidFill>
              </a:rPr>
              <a:t>Particulate Organic C (0.05-2mm)</a:t>
            </a:r>
          </a:p>
          <a:p>
            <a:pPr marL="514350" indent="-514350">
              <a:buFont typeface="+mj-lt"/>
              <a:buAutoNum type="arabicPeriod"/>
              <a:defRPr/>
            </a:pPr>
            <a:r>
              <a:rPr lang="en-US" sz="3800" kern="0" dirty="0">
                <a:solidFill>
                  <a:schemeClr val="tx2"/>
                </a:solidFill>
              </a:rPr>
              <a:t>Mineral Protected Organic C (humus) (below 0.05mm)</a:t>
            </a:r>
          </a:p>
          <a:p>
            <a:pPr marL="514350" indent="-514350">
              <a:buFont typeface="+mj-lt"/>
              <a:buAutoNum type="arabicPeriod"/>
              <a:defRPr/>
            </a:pPr>
            <a:r>
              <a:rPr lang="en-US" sz="3800" kern="0" dirty="0">
                <a:solidFill>
                  <a:srgbClr val="000000"/>
                </a:solidFill>
              </a:rPr>
              <a:t>Charcoal</a:t>
            </a:r>
            <a:endParaRPr lang="en-US" kern="0" dirty="0">
              <a:solidFill>
                <a:schemeClr val="accent6"/>
              </a:solidFill>
            </a:endParaRPr>
          </a:p>
          <a:p>
            <a:pPr>
              <a:defRPr/>
            </a:pPr>
            <a:endParaRPr lang="en-AU" kern="0" dirty="0"/>
          </a:p>
        </p:txBody>
      </p:sp>
      <p:grpSp>
        <p:nvGrpSpPr>
          <p:cNvPr id="28" name="Group 27">
            <a:extLst>
              <a:ext uri="{FF2B5EF4-FFF2-40B4-BE49-F238E27FC236}">
                <a16:creationId xmlns:a16="http://schemas.microsoft.com/office/drawing/2014/main" id="{837A4474-DB92-4104-BB7A-C18F6A5AC7D1}"/>
              </a:ext>
            </a:extLst>
          </p:cNvPr>
          <p:cNvGrpSpPr>
            <a:grpSpLocks/>
          </p:cNvGrpSpPr>
          <p:nvPr/>
        </p:nvGrpSpPr>
        <p:grpSpPr bwMode="auto">
          <a:xfrm>
            <a:off x="254257" y="4026646"/>
            <a:ext cx="5729288" cy="2052637"/>
            <a:chOff x="1225403" y="3539823"/>
            <a:chExt cx="5730433" cy="2053967"/>
          </a:xfrm>
        </p:grpSpPr>
        <p:pic>
          <p:nvPicPr>
            <p:cNvPr id="14351" name="Picture 2" descr="Image result for legume straw">
              <a:extLst>
                <a:ext uri="{FF2B5EF4-FFF2-40B4-BE49-F238E27FC236}">
                  <a16:creationId xmlns:a16="http://schemas.microsoft.com/office/drawing/2014/main" id="{B05A814F-30D5-413D-860E-610536B113EF}"/>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225403" y="3539823"/>
              <a:ext cx="5730433" cy="2053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Box 22">
              <a:extLst>
                <a:ext uri="{FF2B5EF4-FFF2-40B4-BE49-F238E27FC236}">
                  <a16:creationId xmlns:a16="http://schemas.microsoft.com/office/drawing/2014/main" id="{D05FE9CB-BAD9-4645-96E5-0D7895827716}"/>
                </a:ext>
              </a:extLst>
            </p:cNvPr>
            <p:cNvSpPr txBox="1"/>
            <p:nvPr/>
          </p:nvSpPr>
          <p:spPr>
            <a:xfrm>
              <a:off x="1368307" y="3695499"/>
              <a:ext cx="3596407" cy="646531"/>
            </a:xfrm>
            <a:prstGeom prst="rect">
              <a:avLst/>
            </a:prstGeom>
            <a:solidFill>
              <a:schemeClr val="bg2"/>
            </a:solidFill>
            <a:ln>
              <a:solidFill>
                <a:srgbClr val="1534CD"/>
              </a:solidFill>
            </a:ln>
          </p:spPr>
          <p:txBody>
            <a:bodyPr>
              <a:spAutoFit/>
            </a:bodyPr>
            <a:lstStyle/>
            <a:p>
              <a:pPr eaLnBrk="1" hangingPunct="1">
                <a:defRPr/>
              </a:pPr>
              <a:r>
                <a:rPr lang="en-US" dirty="0">
                  <a:solidFill>
                    <a:schemeClr val="tx2"/>
                  </a:solidFill>
                  <a:latin typeface="+mn-lt"/>
                </a:rPr>
                <a:t>Legume C:N ranges 12-  40:1</a:t>
              </a:r>
            </a:p>
            <a:p>
              <a:pPr eaLnBrk="1" hangingPunct="1">
                <a:defRPr/>
              </a:pPr>
              <a:r>
                <a:rPr lang="en-US" dirty="0">
                  <a:solidFill>
                    <a:schemeClr val="tx2"/>
                  </a:solidFill>
                  <a:latin typeface="+mn-lt"/>
                </a:rPr>
                <a:t>	C:P ranges 63- 640:1</a:t>
              </a:r>
              <a:endParaRPr lang="en-AU" dirty="0">
                <a:solidFill>
                  <a:schemeClr val="tx2"/>
                </a:solidFill>
                <a:latin typeface="+mn-lt"/>
              </a:endParaRPr>
            </a:p>
          </p:txBody>
        </p:sp>
      </p:grpSp>
      <p:grpSp>
        <p:nvGrpSpPr>
          <p:cNvPr id="30" name="Group 29">
            <a:extLst>
              <a:ext uri="{FF2B5EF4-FFF2-40B4-BE49-F238E27FC236}">
                <a16:creationId xmlns:a16="http://schemas.microsoft.com/office/drawing/2014/main" id="{4BBB0E20-42EF-48A4-8652-B8DCAEC037F4}"/>
              </a:ext>
            </a:extLst>
          </p:cNvPr>
          <p:cNvGrpSpPr>
            <a:grpSpLocks/>
          </p:cNvGrpSpPr>
          <p:nvPr/>
        </p:nvGrpSpPr>
        <p:grpSpPr bwMode="auto">
          <a:xfrm>
            <a:off x="4307146" y="4486227"/>
            <a:ext cx="5316537" cy="2301875"/>
            <a:chOff x="1007004" y="3872978"/>
            <a:chExt cx="4935011" cy="2769090"/>
          </a:xfrm>
        </p:grpSpPr>
        <p:pic>
          <p:nvPicPr>
            <p:cNvPr id="14349" name="Picture 4" descr="Image result for straw">
              <a:extLst>
                <a:ext uri="{FF2B5EF4-FFF2-40B4-BE49-F238E27FC236}">
                  <a16:creationId xmlns:a16="http://schemas.microsoft.com/office/drawing/2014/main" id="{6FD5A92F-A53C-4B40-B344-44478F4B977F}"/>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07004" y="3872978"/>
              <a:ext cx="4935011" cy="2769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TextBox 28">
              <a:extLst>
                <a:ext uri="{FF2B5EF4-FFF2-40B4-BE49-F238E27FC236}">
                  <a16:creationId xmlns:a16="http://schemas.microsoft.com/office/drawing/2014/main" id="{A85FB814-B311-4C3B-A835-351868BEAC23}"/>
                </a:ext>
              </a:extLst>
            </p:cNvPr>
            <p:cNvSpPr txBox="1"/>
            <p:nvPr/>
          </p:nvSpPr>
          <p:spPr>
            <a:xfrm>
              <a:off x="1444656" y="4554748"/>
              <a:ext cx="2236891" cy="777254"/>
            </a:xfrm>
            <a:prstGeom prst="rect">
              <a:avLst/>
            </a:prstGeom>
            <a:solidFill>
              <a:schemeClr val="bg2"/>
            </a:solidFill>
            <a:ln>
              <a:solidFill>
                <a:srgbClr val="1534CD"/>
              </a:solidFill>
            </a:ln>
          </p:spPr>
          <p:txBody>
            <a:bodyPr>
              <a:spAutoFit/>
            </a:bodyPr>
            <a:lstStyle/>
            <a:p>
              <a:pPr eaLnBrk="1" hangingPunct="1">
                <a:defRPr/>
              </a:pPr>
              <a:r>
                <a:rPr lang="en-US" dirty="0">
                  <a:solidFill>
                    <a:schemeClr val="tx2"/>
                  </a:solidFill>
                  <a:latin typeface="+mn-lt"/>
                </a:rPr>
                <a:t>Grass C:N 80:1</a:t>
              </a:r>
            </a:p>
            <a:p>
              <a:pPr eaLnBrk="1" hangingPunct="1">
                <a:defRPr/>
              </a:pPr>
              <a:r>
                <a:rPr lang="en-US" dirty="0">
                  <a:solidFill>
                    <a:schemeClr val="tx2"/>
                  </a:solidFill>
                  <a:latin typeface="+mn-lt"/>
                </a:rPr>
                <a:t>           C:P 200:1</a:t>
              </a:r>
              <a:endParaRPr lang="en-AU" dirty="0">
                <a:solidFill>
                  <a:schemeClr val="tx2"/>
                </a:solidFill>
                <a:latin typeface="+mn-lt"/>
              </a:endParaRPr>
            </a:p>
          </p:txBody>
        </p:sp>
      </p:grpSp>
      <p:grpSp>
        <p:nvGrpSpPr>
          <p:cNvPr id="22" name="Group 21">
            <a:extLst>
              <a:ext uri="{FF2B5EF4-FFF2-40B4-BE49-F238E27FC236}">
                <a16:creationId xmlns:a16="http://schemas.microsoft.com/office/drawing/2014/main" id="{7AA5BBD3-FF2E-456E-8813-0BDF68D36FF7}"/>
              </a:ext>
            </a:extLst>
          </p:cNvPr>
          <p:cNvGrpSpPr/>
          <p:nvPr/>
        </p:nvGrpSpPr>
        <p:grpSpPr>
          <a:xfrm>
            <a:off x="1919420" y="1411204"/>
            <a:ext cx="9225772" cy="2329586"/>
            <a:chOff x="1451419" y="437843"/>
            <a:chExt cx="9225772" cy="2329586"/>
          </a:xfrm>
        </p:grpSpPr>
        <p:cxnSp>
          <p:nvCxnSpPr>
            <p:cNvPr id="16" name="Straight Arrow Connector 15">
              <a:extLst>
                <a:ext uri="{FF2B5EF4-FFF2-40B4-BE49-F238E27FC236}">
                  <a16:creationId xmlns:a16="http://schemas.microsoft.com/office/drawing/2014/main" id="{136707C0-F09A-47FF-BBD7-272A53FE3DD8}"/>
                </a:ext>
              </a:extLst>
            </p:cNvPr>
            <p:cNvCxnSpPr>
              <a:cxnSpLocks/>
            </p:cNvCxnSpPr>
            <p:nvPr/>
          </p:nvCxnSpPr>
          <p:spPr>
            <a:xfrm flipH="1" flipV="1">
              <a:off x="6676230" y="990126"/>
              <a:ext cx="794" cy="1227137"/>
            </a:xfrm>
            <a:prstGeom prst="straightConnector1">
              <a:avLst/>
            </a:prstGeom>
            <a:ln w="28575" cap="rnd">
              <a:solidFill>
                <a:srgbClr val="000000"/>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B3317413-2D35-4B63-AACF-BB081753C043}"/>
                </a:ext>
              </a:extLst>
            </p:cNvPr>
            <p:cNvSpPr txBox="1"/>
            <p:nvPr/>
          </p:nvSpPr>
          <p:spPr>
            <a:xfrm>
              <a:off x="5988049" y="731838"/>
              <a:ext cx="1391728" cy="338554"/>
            </a:xfrm>
            <a:prstGeom prst="rect">
              <a:avLst/>
            </a:prstGeom>
            <a:noFill/>
          </p:spPr>
          <p:txBody>
            <a:bodyPr wrap="none">
              <a:spAutoFit/>
            </a:bodyPr>
            <a:lstStyle/>
            <a:p>
              <a:pPr eaLnBrk="1" hangingPunct="1">
                <a:defRPr/>
              </a:pPr>
              <a:r>
                <a:rPr lang="en-US" sz="1600" dirty="0">
                  <a:solidFill>
                    <a:schemeClr val="tx2"/>
                  </a:solidFill>
                  <a:latin typeface="+mn-lt"/>
                </a:rPr>
                <a:t>Higher C:N:P</a:t>
              </a:r>
              <a:endParaRPr lang="en-AU" sz="1600" dirty="0">
                <a:solidFill>
                  <a:schemeClr val="tx2"/>
                </a:solidFill>
                <a:latin typeface="+mn-lt"/>
              </a:endParaRPr>
            </a:p>
          </p:txBody>
        </p:sp>
        <p:cxnSp>
          <p:nvCxnSpPr>
            <p:cNvPr id="18" name="Straight Arrow Connector 17">
              <a:extLst>
                <a:ext uri="{FF2B5EF4-FFF2-40B4-BE49-F238E27FC236}">
                  <a16:creationId xmlns:a16="http://schemas.microsoft.com/office/drawing/2014/main" id="{63EAAC16-D4F9-46E2-BE8E-EA23F55BC0DE}"/>
                </a:ext>
              </a:extLst>
            </p:cNvPr>
            <p:cNvCxnSpPr>
              <a:cxnSpLocks/>
            </p:cNvCxnSpPr>
            <p:nvPr/>
          </p:nvCxnSpPr>
          <p:spPr>
            <a:xfrm>
              <a:off x="8075613" y="1301750"/>
              <a:ext cx="0" cy="903080"/>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437D0991-32F1-401C-AB0A-7F3960E9237A}"/>
                </a:ext>
              </a:extLst>
            </p:cNvPr>
            <p:cNvSpPr txBox="1"/>
            <p:nvPr/>
          </p:nvSpPr>
          <p:spPr>
            <a:xfrm>
              <a:off x="7640639" y="698818"/>
              <a:ext cx="1221809" cy="338554"/>
            </a:xfrm>
            <a:prstGeom prst="rect">
              <a:avLst/>
            </a:prstGeom>
            <a:noFill/>
          </p:spPr>
          <p:txBody>
            <a:bodyPr wrap="none">
              <a:spAutoFit/>
            </a:bodyPr>
            <a:lstStyle/>
            <a:p>
              <a:pPr eaLnBrk="1" hangingPunct="1">
                <a:defRPr/>
              </a:pPr>
              <a:r>
                <a:rPr lang="en-US" sz="1600" dirty="0">
                  <a:solidFill>
                    <a:schemeClr val="tx2"/>
                  </a:solidFill>
                  <a:latin typeface="+mn-lt"/>
                </a:rPr>
                <a:t>Less stable</a:t>
              </a:r>
              <a:endParaRPr lang="en-AU" sz="1600" dirty="0">
                <a:solidFill>
                  <a:schemeClr val="tx2"/>
                </a:solidFill>
                <a:latin typeface="+mn-lt"/>
              </a:endParaRPr>
            </a:p>
          </p:txBody>
        </p:sp>
        <p:cxnSp>
          <p:nvCxnSpPr>
            <p:cNvPr id="85" name="Straight Connector 84">
              <a:extLst>
                <a:ext uri="{FF2B5EF4-FFF2-40B4-BE49-F238E27FC236}">
                  <a16:creationId xmlns:a16="http://schemas.microsoft.com/office/drawing/2014/main" id="{0D19131F-30E2-48CB-B8D5-B7B78DBDD309}"/>
                </a:ext>
              </a:extLst>
            </p:cNvPr>
            <p:cNvCxnSpPr>
              <a:cxnSpLocks/>
            </p:cNvCxnSpPr>
            <p:nvPr/>
          </p:nvCxnSpPr>
          <p:spPr>
            <a:xfrm flipV="1">
              <a:off x="1451419" y="2204830"/>
              <a:ext cx="8713210" cy="12433"/>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FCD8F22C-D0F1-4DFD-96AE-E662511FA138}"/>
                </a:ext>
              </a:extLst>
            </p:cNvPr>
            <p:cNvSpPr txBox="1"/>
            <p:nvPr/>
          </p:nvSpPr>
          <p:spPr>
            <a:xfrm>
              <a:off x="7540626" y="2413000"/>
              <a:ext cx="1281113" cy="338138"/>
            </a:xfrm>
            <a:prstGeom prst="rect">
              <a:avLst/>
            </a:prstGeom>
            <a:noFill/>
          </p:spPr>
          <p:txBody>
            <a:bodyPr wrap="none">
              <a:spAutoFit/>
            </a:bodyPr>
            <a:lstStyle/>
            <a:p>
              <a:pPr eaLnBrk="1" hangingPunct="1">
                <a:defRPr/>
              </a:pPr>
              <a:r>
                <a:rPr lang="en-US" sz="1600" dirty="0">
                  <a:solidFill>
                    <a:schemeClr val="tx2"/>
                  </a:solidFill>
                  <a:latin typeface="+mn-lt"/>
                </a:rPr>
                <a:t>more stable</a:t>
              </a:r>
              <a:endParaRPr lang="en-AU" sz="1600" dirty="0">
                <a:solidFill>
                  <a:schemeClr val="tx2"/>
                </a:solidFill>
                <a:latin typeface="+mn-lt"/>
              </a:endParaRPr>
            </a:p>
          </p:txBody>
        </p:sp>
        <p:sp>
          <p:nvSpPr>
            <p:cNvPr id="14346" name="TextBox 21">
              <a:extLst>
                <a:ext uri="{FF2B5EF4-FFF2-40B4-BE49-F238E27FC236}">
                  <a16:creationId xmlns:a16="http://schemas.microsoft.com/office/drawing/2014/main" id="{9FE9E22F-97FD-47D7-A103-F42252D68DAF}"/>
                </a:ext>
              </a:extLst>
            </p:cNvPr>
            <p:cNvSpPr txBox="1">
              <a:spLocks noChangeArrowheads="1"/>
            </p:cNvSpPr>
            <p:nvPr/>
          </p:nvSpPr>
          <p:spPr bwMode="auto">
            <a:xfrm>
              <a:off x="6519864" y="2284413"/>
              <a:ext cx="3127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a:t>
              </a:r>
              <a:endParaRPr lang="en-AU" altLang="en-US"/>
            </a:p>
          </p:txBody>
        </p:sp>
        <p:sp>
          <p:nvSpPr>
            <p:cNvPr id="25" name="TextBox 24">
              <a:extLst>
                <a:ext uri="{FF2B5EF4-FFF2-40B4-BE49-F238E27FC236}">
                  <a16:creationId xmlns:a16="http://schemas.microsoft.com/office/drawing/2014/main" id="{1EFDF39F-12BA-4BED-BC2D-8223C294002E}"/>
                </a:ext>
              </a:extLst>
            </p:cNvPr>
            <p:cNvSpPr txBox="1"/>
            <p:nvPr/>
          </p:nvSpPr>
          <p:spPr>
            <a:xfrm>
              <a:off x="8938312" y="437843"/>
              <a:ext cx="1738879" cy="830997"/>
            </a:xfrm>
            <a:prstGeom prst="rect">
              <a:avLst/>
            </a:prstGeom>
            <a:noFill/>
          </p:spPr>
          <p:txBody>
            <a:bodyPr wrap="square">
              <a:spAutoFit/>
            </a:bodyPr>
            <a:lstStyle/>
            <a:p>
              <a:pPr eaLnBrk="1" hangingPunct="1">
                <a:defRPr/>
              </a:pPr>
              <a:r>
                <a:rPr lang="en-US" sz="1600" dirty="0">
                  <a:solidFill>
                    <a:schemeClr val="tx2"/>
                  </a:solidFill>
                  <a:latin typeface="+mn-lt"/>
                </a:rPr>
                <a:t>Increasingly processed by microorganisms</a:t>
              </a:r>
              <a:endParaRPr lang="en-AU" sz="1600" dirty="0">
                <a:solidFill>
                  <a:schemeClr val="tx2"/>
                </a:solidFill>
                <a:latin typeface="+mn-lt"/>
              </a:endParaRPr>
            </a:p>
          </p:txBody>
        </p:sp>
        <p:cxnSp>
          <p:nvCxnSpPr>
            <p:cNvPr id="26" name="Straight Arrow Connector 25">
              <a:extLst>
                <a:ext uri="{FF2B5EF4-FFF2-40B4-BE49-F238E27FC236}">
                  <a16:creationId xmlns:a16="http://schemas.microsoft.com/office/drawing/2014/main" id="{157A2EF3-4375-4FA0-A886-E5D10042DA20}"/>
                </a:ext>
              </a:extLst>
            </p:cNvPr>
            <p:cNvCxnSpPr>
              <a:cxnSpLocks/>
            </p:cNvCxnSpPr>
            <p:nvPr/>
          </p:nvCxnSpPr>
          <p:spPr>
            <a:xfrm>
              <a:off x="9372519" y="1222167"/>
              <a:ext cx="0" cy="982663"/>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508CECCB-4431-45A0-96CF-2205EB2B829B}"/>
                </a:ext>
              </a:extLst>
            </p:cNvPr>
            <p:cNvSpPr txBox="1"/>
            <p:nvPr/>
          </p:nvSpPr>
          <p:spPr>
            <a:xfrm>
              <a:off x="8889206" y="2428875"/>
              <a:ext cx="1426994" cy="338554"/>
            </a:xfrm>
            <a:prstGeom prst="rect">
              <a:avLst/>
            </a:prstGeom>
            <a:noFill/>
          </p:spPr>
          <p:txBody>
            <a:bodyPr wrap="none">
              <a:spAutoFit/>
            </a:bodyPr>
            <a:lstStyle/>
            <a:p>
              <a:pPr eaLnBrk="1" hangingPunct="1">
                <a:defRPr/>
              </a:pPr>
              <a:r>
                <a:rPr lang="en-US" sz="1600" dirty="0">
                  <a:solidFill>
                    <a:schemeClr val="tx2"/>
                  </a:solidFill>
                  <a:latin typeface="+mn-lt"/>
                </a:rPr>
                <a:t>Fires, biochar</a:t>
              </a:r>
              <a:endParaRPr lang="en-AU" sz="1600" dirty="0">
                <a:solidFill>
                  <a:schemeClr val="tx2"/>
                </a:solidFill>
                <a:latin typeface="+mn-lt"/>
              </a:endParaRPr>
            </a:p>
          </p:txBody>
        </p:sp>
      </p:grpSp>
      <p:sp>
        <p:nvSpPr>
          <p:cNvPr id="33" name="TextBox 32">
            <a:extLst>
              <a:ext uri="{FF2B5EF4-FFF2-40B4-BE49-F238E27FC236}">
                <a16:creationId xmlns:a16="http://schemas.microsoft.com/office/drawing/2014/main" id="{5E40989E-06A1-4B52-8303-4784646A6A82}"/>
              </a:ext>
            </a:extLst>
          </p:cNvPr>
          <p:cNvSpPr txBox="1"/>
          <p:nvPr/>
        </p:nvSpPr>
        <p:spPr>
          <a:xfrm>
            <a:off x="747381" y="948093"/>
            <a:ext cx="10697237" cy="338554"/>
          </a:xfrm>
          <a:prstGeom prst="rect">
            <a:avLst/>
          </a:prstGeom>
          <a:noFill/>
        </p:spPr>
        <p:txBody>
          <a:bodyPr wrap="square">
            <a:spAutoFit/>
          </a:bodyPr>
          <a:lstStyle/>
          <a:p>
            <a:pPr>
              <a:lnSpc>
                <a:spcPct val="80000"/>
              </a:lnSpc>
            </a:pPr>
            <a:r>
              <a:rPr lang="en-AU" altLang="en-US" sz="2000" dirty="0"/>
              <a:t>Carbon - main element in soil organic matter (58% by weight). </a:t>
            </a:r>
            <a:r>
              <a:rPr lang="en-AU" altLang="en-US" sz="1600" i="1" dirty="0"/>
              <a:t>This is what we measure.</a:t>
            </a:r>
            <a:endParaRPr lang="en-AU" altLang="en-US" sz="1600" dirty="0"/>
          </a:p>
        </p:txBody>
      </p:sp>
    </p:spTree>
    <p:extLst>
      <p:ext uri="{BB962C8B-B14F-4D97-AF65-F5344CB8AC3E}">
        <p14:creationId xmlns:p14="http://schemas.microsoft.com/office/powerpoint/2010/main" val="22575494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title"/>
          </p:nvPr>
        </p:nvSpPr>
        <p:spPr/>
        <p:txBody>
          <a:bodyPr/>
          <a:lstStyle/>
          <a:p>
            <a:r>
              <a:rPr lang="en-AU" altLang="en-US" sz="3200" b="1" dirty="0">
                <a:latin typeface="Raleway" pitchFamily="2" charset="0"/>
              </a:rPr>
              <a:t>Why build Soil Organic Matter?</a:t>
            </a:r>
          </a:p>
        </p:txBody>
      </p:sp>
      <p:sp>
        <p:nvSpPr>
          <p:cNvPr id="208899" name="Rectangle 3"/>
          <p:cNvSpPr>
            <a:spLocks noGrp="1" noChangeArrowheads="1"/>
          </p:cNvSpPr>
          <p:nvPr>
            <p:ph type="body" idx="1"/>
          </p:nvPr>
        </p:nvSpPr>
        <p:spPr>
          <a:xfrm>
            <a:off x="839270" y="1268700"/>
            <a:ext cx="9937380" cy="4741863"/>
          </a:xfrm>
        </p:spPr>
        <p:txBody>
          <a:bodyPr/>
          <a:lstStyle/>
          <a:p>
            <a:pPr marL="457200" indent="-457200" algn="just">
              <a:spcBef>
                <a:spcPts val="0"/>
              </a:spcBef>
              <a:spcAft>
                <a:spcPts val="600"/>
              </a:spcAft>
              <a:buFont typeface="Arial" panose="020B0604020202020204" pitchFamily="34" charset="0"/>
              <a:buChar char="•"/>
            </a:pPr>
            <a:r>
              <a:rPr lang="en-AU" altLang="en-US" sz="2000" dirty="0"/>
              <a:t>Reservoir of plant nutrients especially N, P, S</a:t>
            </a:r>
          </a:p>
          <a:p>
            <a:pPr marL="457200" indent="-457200">
              <a:spcBef>
                <a:spcPts val="0"/>
              </a:spcBef>
              <a:spcAft>
                <a:spcPts val="600"/>
              </a:spcAft>
              <a:buFont typeface="Arial" panose="020B0604020202020204" pitchFamily="34" charset="0"/>
              <a:buChar char="•"/>
            </a:pPr>
            <a:r>
              <a:rPr lang="en-AU" altLang="en-US" sz="2000" dirty="0"/>
              <a:t>Source of charge density: CEC and AEC</a:t>
            </a:r>
          </a:p>
          <a:p>
            <a:pPr marL="457200" indent="-457200">
              <a:spcBef>
                <a:spcPts val="0"/>
              </a:spcBef>
              <a:spcAft>
                <a:spcPts val="600"/>
              </a:spcAft>
              <a:buFont typeface="Arial" panose="020B0604020202020204" pitchFamily="34" charset="0"/>
              <a:buChar char="•"/>
            </a:pPr>
            <a:r>
              <a:rPr lang="en-AU" altLang="en-US" sz="2000" dirty="0"/>
              <a:t>Source of K</a:t>
            </a:r>
            <a:r>
              <a:rPr lang="en-AU" altLang="en-US" sz="2000" baseline="-25000" dirty="0"/>
              <a:t>OC  </a:t>
            </a:r>
            <a:r>
              <a:rPr lang="en-AU" altLang="en-US" sz="2000" dirty="0"/>
              <a:t>(lowers risk of chemical loss or uptake)</a:t>
            </a:r>
          </a:p>
          <a:p>
            <a:pPr marL="457200" indent="-457200">
              <a:spcBef>
                <a:spcPts val="0"/>
              </a:spcBef>
              <a:spcAft>
                <a:spcPts val="600"/>
              </a:spcAft>
              <a:buFont typeface="Arial" panose="020B0604020202020204" pitchFamily="34" charset="0"/>
              <a:buChar char="•"/>
            </a:pPr>
            <a:r>
              <a:rPr lang="en-AU" altLang="en-US" sz="2000" dirty="0"/>
              <a:t>Store of plant available water </a:t>
            </a:r>
          </a:p>
          <a:p>
            <a:pPr marL="457200" indent="-457200">
              <a:spcBef>
                <a:spcPts val="0"/>
              </a:spcBef>
              <a:spcAft>
                <a:spcPts val="600"/>
              </a:spcAft>
              <a:buFont typeface="Arial" panose="020B0604020202020204" pitchFamily="34" charset="0"/>
              <a:buChar char="•"/>
            </a:pPr>
            <a:r>
              <a:rPr lang="en-AU" altLang="en-US" sz="2000" dirty="0"/>
              <a:t>Provides energy and shelter for soil organisms</a:t>
            </a:r>
          </a:p>
          <a:p>
            <a:pPr marL="673200" lvl="2" indent="-457200">
              <a:spcBef>
                <a:spcPts val="0"/>
              </a:spcBef>
              <a:spcAft>
                <a:spcPts val="600"/>
              </a:spcAft>
            </a:pPr>
            <a:r>
              <a:rPr lang="en-AU" altLang="en-US" sz="2000" dirty="0"/>
              <a:t>		-leading to </a:t>
            </a:r>
            <a:r>
              <a:rPr lang="en-AU" altLang="en-US" sz="2000" b="1" dirty="0"/>
              <a:t>aggregation</a:t>
            </a:r>
            <a:r>
              <a:rPr lang="en-AU" altLang="en-US" sz="2000" dirty="0"/>
              <a:t> and soil physical stabilisation</a:t>
            </a:r>
          </a:p>
          <a:p>
            <a:pPr marL="673200" lvl="2" indent="-457200">
              <a:spcBef>
                <a:spcPts val="0"/>
              </a:spcBef>
              <a:spcAft>
                <a:spcPts val="600"/>
              </a:spcAft>
            </a:pPr>
            <a:r>
              <a:rPr lang="en-AU" altLang="en-US" sz="2000" dirty="0"/>
              <a:t>		-</a:t>
            </a:r>
            <a:r>
              <a:rPr lang="en-US" altLang="en-US" sz="2000" dirty="0"/>
              <a:t>soil functions (mineralisation, disease resilience </a:t>
            </a:r>
            <a:r>
              <a:rPr lang="en-US" altLang="en-US" sz="2000" dirty="0" err="1"/>
              <a:t>etc</a:t>
            </a:r>
            <a:r>
              <a:rPr lang="en-US" altLang="en-US" sz="2000" dirty="0"/>
              <a:t>)</a:t>
            </a:r>
          </a:p>
          <a:p>
            <a:pPr marL="673200" lvl="2" indent="-457200">
              <a:spcBef>
                <a:spcPts val="0"/>
              </a:spcBef>
              <a:spcAft>
                <a:spcPts val="600"/>
              </a:spcAft>
            </a:pPr>
            <a:r>
              <a:rPr lang="en-US" altLang="en-US" sz="2000" dirty="0"/>
              <a:t>		-rhizodeposits control the rhizosphere processes</a:t>
            </a:r>
            <a:endParaRPr lang="en-AU" altLang="en-US" sz="2000" dirty="0"/>
          </a:p>
          <a:p>
            <a:pPr marL="457200" indent="-457200">
              <a:spcBef>
                <a:spcPts val="0"/>
              </a:spcBef>
              <a:spcAft>
                <a:spcPts val="600"/>
              </a:spcAft>
              <a:buFont typeface="Arial" panose="020B0604020202020204" pitchFamily="34" charset="0"/>
              <a:buChar char="•"/>
            </a:pPr>
            <a:r>
              <a:rPr lang="en-AU" altLang="en-US" sz="2000" dirty="0"/>
              <a:t>Buffers against environmental fluctuations</a:t>
            </a:r>
          </a:p>
          <a:p>
            <a:pPr marL="457200" indent="-457200">
              <a:spcBef>
                <a:spcPts val="0"/>
              </a:spcBef>
              <a:spcAft>
                <a:spcPts val="600"/>
              </a:spcAft>
              <a:buFont typeface="Arial" panose="020B0604020202020204" pitchFamily="34" charset="0"/>
              <a:buChar char="•"/>
            </a:pPr>
            <a:r>
              <a:rPr lang="en-AU" altLang="en-US" sz="2000" dirty="0"/>
              <a:t>Promotes nutrient and water use efficiency </a:t>
            </a:r>
          </a:p>
          <a:p>
            <a:pPr marL="457200" indent="-457200">
              <a:spcBef>
                <a:spcPts val="0"/>
              </a:spcBef>
              <a:spcAft>
                <a:spcPts val="600"/>
              </a:spcAft>
              <a:buFont typeface="Arial" panose="020B0604020202020204" pitchFamily="34" charset="0"/>
              <a:buChar char="•"/>
            </a:pPr>
            <a:r>
              <a:rPr lang="en-AU" altLang="en-US" sz="2000" dirty="0"/>
              <a:t>Important store of atmospheric C (globally, 2500 billion tonne in topsoil)</a:t>
            </a:r>
          </a:p>
        </p:txBody>
      </p:sp>
    </p:spTree>
    <p:extLst>
      <p:ext uri="{BB962C8B-B14F-4D97-AF65-F5344CB8AC3E}">
        <p14:creationId xmlns:p14="http://schemas.microsoft.com/office/powerpoint/2010/main" val="6410904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ootsecretion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432449" y="1201996"/>
            <a:ext cx="5635319" cy="479210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62751" y="251233"/>
            <a:ext cx="9427581" cy="584775"/>
          </a:xfrm>
          <a:prstGeom prst="rect">
            <a:avLst/>
          </a:prstGeom>
          <a:noFill/>
        </p:spPr>
        <p:txBody>
          <a:bodyPr wrap="none" rtlCol="0">
            <a:spAutoFit/>
          </a:bodyPr>
          <a:lstStyle/>
          <a:p>
            <a:r>
              <a:rPr lang="en-US" sz="3200" b="1" dirty="0">
                <a:latin typeface="Raleway" pitchFamily="2" charset="0"/>
              </a:rPr>
              <a:t>Plants and microbes co-design the rhizosphere</a:t>
            </a:r>
            <a:endParaRPr lang="en-AU" sz="3200" b="1" dirty="0">
              <a:latin typeface="Raleway" pitchFamily="2" charset="0"/>
            </a:endParaRPr>
          </a:p>
        </p:txBody>
      </p:sp>
      <p:pic>
        <p:nvPicPr>
          <p:cNvPr id="7" name="Picture 6"/>
          <p:cNvPicPr/>
          <p:nvPr/>
        </p:nvPicPr>
        <p:blipFill rotWithShape="1">
          <a:blip r:embed="rId4" cstate="screen">
            <a:extLst>
              <a:ext uri="{28A0092B-C50C-407E-A947-70E740481C1C}">
                <a14:useLocalDpi xmlns:a14="http://schemas.microsoft.com/office/drawing/2010/main"/>
              </a:ext>
            </a:extLst>
          </a:blip>
          <a:srcRect l="-6629"/>
          <a:stretch/>
        </p:blipFill>
        <p:spPr>
          <a:xfrm>
            <a:off x="7941892" y="1068224"/>
            <a:ext cx="1948440" cy="2529826"/>
          </a:xfrm>
          <a:prstGeom prst="rect">
            <a:avLst/>
          </a:prstGeom>
        </p:spPr>
      </p:pic>
      <p:sp>
        <p:nvSpPr>
          <p:cNvPr id="6" name="TextBox 5"/>
          <p:cNvSpPr txBox="1"/>
          <p:nvPr/>
        </p:nvSpPr>
        <p:spPr>
          <a:xfrm>
            <a:off x="8300814" y="3734511"/>
            <a:ext cx="1786072" cy="261610"/>
          </a:xfrm>
          <a:prstGeom prst="rect">
            <a:avLst/>
          </a:prstGeom>
          <a:noFill/>
        </p:spPr>
        <p:txBody>
          <a:bodyPr wrap="square" rtlCol="0">
            <a:spAutoFit/>
          </a:bodyPr>
          <a:lstStyle/>
          <a:p>
            <a:r>
              <a:rPr lang="en-US" sz="1100" dirty="0"/>
              <a:t>Jeewani et al 2019</a:t>
            </a:r>
            <a:endParaRPr lang="en-AU" sz="1100" dirty="0"/>
          </a:p>
        </p:txBody>
      </p:sp>
      <p:sp>
        <p:nvSpPr>
          <p:cNvPr id="8" name="TextBox 7"/>
          <p:cNvSpPr txBox="1"/>
          <p:nvPr/>
        </p:nvSpPr>
        <p:spPr>
          <a:xfrm>
            <a:off x="7820593" y="4520724"/>
            <a:ext cx="2719220" cy="1077218"/>
          </a:xfrm>
          <a:prstGeom prst="rect">
            <a:avLst/>
          </a:prstGeom>
          <a:noFill/>
        </p:spPr>
        <p:txBody>
          <a:bodyPr wrap="square" rtlCol="0">
            <a:spAutoFit/>
          </a:bodyPr>
          <a:lstStyle/>
          <a:p>
            <a:r>
              <a:rPr lang="en-US" sz="1600" dirty="0"/>
              <a:t>Rhizosphere community is more preserved than bulk soil- across soil types and agro-ecological zones</a:t>
            </a:r>
            <a:endParaRPr lang="en-AU" sz="1600" dirty="0"/>
          </a:p>
        </p:txBody>
      </p:sp>
    </p:spTree>
    <p:extLst>
      <p:ext uri="{BB962C8B-B14F-4D97-AF65-F5344CB8AC3E}">
        <p14:creationId xmlns:p14="http://schemas.microsoft.com/office/powerpoint/2010/main" val="26011981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C9595DD-9049-43E7-B690-54374F328E5F}"/>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a:xfrm>
            <a:off x="7896250" y="107550"/>
            <a:ext cx="4187759" cy="6762808"/>
          </a:xfrm>
          <a:prstGeom prst="rect">
            <a:avLst/>
          </a:prstGeom>
          <a:noFill/>
        </p:spPr>
      </p:pic>
      <p:sp>
        <p:nvSpPr>
          <p:cNvPr id="5" name="Title 1">
            <a:extLst>
              <a:ext uri="{FF2B5EF4-FFF2-40B4-BE49-F238E27FC236}">
                <a16:creationId xmlns:a16="http://schemas.microsoft.com/office/drawing/2014/main" id="{36DDC393-596F-42F3-9749-94316588A704}"/>
              </a:ext>
            </a:extLst>
          </p:cNvPr>
          <p:cNvSpPr>
            <a:spLocks noGrp="1"/>
          </p:cNvSpPr>
          <p:nvPr>
            <p:ph type="title"/>
          </p:nvPr>
        </p:nvSpPr>
        <p:spPr>
          <a:xfrm>
            <a:off x="407210" y="260560"/>
            <a:ext cx="6336880" cy="804810"/>
          </a:xfrm>
        </p:spPr>
        <p:txBody>
          <a:bodyPr>
            <a:noAutofit/>
          </a:bodyPr>
          <a:lstStyle/>
          <a:p>
            <a:r>
              <a:rPr lang="en-AU" sz="3200" cap="none" dirty="0">
                <a:solidFill>
                  <a:schemeClr val="tx1"/>
                </a:solidFill>
                <a:latin typeface="Raleway" pitchFamily="2" charset="0"/>
              </a:rPr>
              <a:t>The plant-root </a:t>
            </a:r>
            <a:r>
              <a:rPr lang="en-AU" sz="3200" cap="none" dirty="0" err="1">
                <a:solidFill>
                  <a:schemeClr val="tx1"/>
                </a:solidFill>
                <a:latin typeface="Raleway" pitchFamily="2" charset="0"/>
              </a:rPr>
              <a:t>neighborhood</a:t>
            </a:r>
            <a:endParaRPr lang="en-AU" sz="3200" cap="none" dirty="0">
              <a:solidFill>
                <a:schemeClr val="tx1"/>
              </a:solidFill>
              <a:latin typeface="Raleway" pitchFamily="2" charset="0"/>
            </a:endParaRPr>
          </a:p>
        </p:txBody>
      </p:sp>
      <p:sp>
        <p:nvSpPr>
          <p:cNvPr id="6" name="Text Placeholder 2">
            <a:extLst>
              <a:ext uri="{FF2B5EF4-FFF2-40B4-BE49-F238E27FC236}">
                <a16:creationId xmlns:a16="http://schemas.microsoft.com/office/drawing/2014/main" id="{3A9B4626-6AB9-466F-80E6-D72D518824BE}"/>
              </a:ext>
            </a:extLst>
          </p:cNvPr>
          <p:cNvSpPr txBox="1">
            <a:spLocks/>
          </p:cNvSpPr>
          <p:nvPr/>
        </p:nvSpPr>
        <p:spPr>
          <a:xfrm>
            <a:off x="551230" y="1582818"/>
            <a:ext cx="5544770" cy="1668462"/>
          </a:xfrm>
          <a:prstGeom prst="rect">
            <a:avLst/>
          </a:prstGeom>
        </p:spPr>
        <p:txBody>
          <a:bodyPr>
            <a:noAutofit/>
          </a:bodyPr>
          <a:lstStyle>
            <a:lvl1pPr marL="342900" indent="-342900" algn="l" rtl="0" eaLnBrk="0" fontAlgn="base" hangingPunct="0">
              <a:spcBef>
                <a:spcPct val="20000"/>
              </a:spcBef>
              <a:spcAft>
                <a:spcPct val="0"/>
              </a:spcAft>
              <a:buClr>
                <a:srgbClr val="E31937"/>
              </a:buClr>
              <a:buFont typeface="Wingdings" panose="05000000000000000000" pitchFamily="2" charset="2"/>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800">
                <a:solidFill>
                  <a:schemeClr val="tx1"/>
                </a:solidFill>
                <a:latin typeface="+mn-lt"/>
              </a:defRPr>
            </a:lvl3pPr>
            <a:lvl4pPr marL="1600200" indent="-228600" algn="l" rtl="0" eaLnBrk="0" fontAlgn="base" hangingPunct="0">
              <a:spcBef>
                <a:spcPct val="20000"/>
              </a:spcBef>
              <a:spcAft>
                <a:spcPct val="0"/>
              </a:spcAft>
              <a:buChar char="–"/>
              <a:defRPr sz="2800">
                <a:solidFill>
                  <a:schemeClr val="tx1"/>
                </a:solidFill>
                <a:latin typeface="+mn-lt"/>
              </a:defRPr>
            </a:lvl4pPr>
            <a:lvl5pPr marL="2057400" indent="-228600" algn="l" rtl="0" eaLnBrk="0" fontAlgn="base" hangingPunct="0">
              <a:spcBef>
                <a:spcPct val="20000"/>
              </a:spcBef>
              <a:spcAft>
                <a:spcPct val="0"/>
              </a:spcAft>
              <a:buChar char="»"/>
              <a:defRPr sz="2800">
                <a:solidFill>
                  <a:schemeClr val="tx1"/>
                </a:solidFill>
                <a:latin typeface="+mn-lt"/>
              </a:defRPr>
            </a:lvl5pPr>
            <a:lvl6pPr marL="2514600" indent="-228600" algn="l" rtl="0" fontAlgn="base">
              <a:spcBef>
                <a:spcPct val="20000"/>
              </a:spcBef>
              <a:spcAft>
                <a:spcPct val="0"/>
              </a:spcAft>
              <a:buChar char="»"/>
              <a:defRPr sz="2800">
                <a:solidFill>
                  <a:schemeClr val="tx1"/>
                </a:solidFill>
                <a:latin typeface="+mn-lt"/>
              </a:defRPr>
            </a:lvl6pPr>
            <a:lvl7pPr marL="2971800" indent="-228600" algn="l" rtl="0" fontAlgn="base">
              <a:spcBef>
                <a:spcPct val="20000"/>
              </a:spcBef>
              <a:spcAft>
                <a:spcPct val="0"/>
              </a:spcAft>
              <a:buChar char="»"/>
              <a:defRPr sz="2800">
                <a:solidFill>
                  <a:schemeClr val="tx1"/>
                </a:solidFill>
                <a:latin typeface="+mn-lt"/>
              </a:defRPr>
            </a:lvl7pPr>
            <a:lvl8pPr marL="3429000" indent="-228600" algn="l" rtl="0" fontAlgn="base">
              <a:spcBef>
                <a:spcPct val="20000"/>
              </a:spcBef>
              <a:spcAft>
                <a:spcPct val="0"/>
              </a:spcAft>
              <a:buChar char="»"/>
              <a:defRPr sz="2800">
                <a:solidFill>
                  <a:schemeClr val="tx1"/>
                </a:solidFill>
                <a:latin typeface="+mn-lt"/>
              </a:defRPr>
            </a:lvl8pPr>
            <a:lvl9pPr marL="3886200" indent="-228600" algn="l" rtl="0" fontAlgn="base">
              <a:spcBef>
                <a:spcPct val="20000"/>
              </a:spcBef>
              <a:spcAft>
                <a:spcPct val="0"/>
              </a:spcAft>
              <a:buChar char="»"/>
              <a:defRPr sz="2800">
                <a:solidFill>
                  <a:schemeClr val="tx1"/>
                </a:solidFill>
                <a:latin typeface="+mn-lt"/>
              </a:defRPr>
            </a:lvl9pPr>
          </a:lstStyle>
          <a:p>
            <a:pPr>
              <a:buClr>
                <a:schemeClr val="tx1"/>
              </a:buClr>
              <a:buFont typeface="Arial" panose="020B0604020202020204" pitchFamily="34" charset="0"/>
              <a:buChar char="•"/>
            </a:pPr>
            <a:r>
              <a:rPr lang="en-US" sz="2000" kern="0" dirty="0">
                <a:latin typeface="Arial" panose="020B0604020202020204" pitchFamily="34" charset="0"/>
                <a:cs typeface="Arial" panose="020B0604020202020204" pitchFamily="34" charset="0"/>
              </a:rPr>
              <a:t>Strategic companion planting for re-engineering soil/ root architecture</a:t>
            </a:r>
            <a:endParaRPr lang="en-AU" sz="2000" kern="0" dirty="0">
              <a:latin typeface="Arial" panose="020B0604020202020204" pitchFamily="34" charset="0"/>
              <a:cs typeface="Arial" panose="020B0604020202020204" pitchFamily="34" charset="0"/>
            </a:endParaRPr>
          </a:p>
          <a:p>
            <a:pPr>
              <a:buClr>
                <a:schemeClr val="tx1"/>
              </a:buClr>
              <a:buFont typeface="Arial" panose="020B0604020202020204" pitchFamily="34" charset="0"/>
              <a:buChar char="•"/>
            </a:pPr>
            <a:r>
              <a:rPr lang="en-US" sz="2000" kern="0" dirty="0">
                <a:latin typeface="Arial" panose="020B0604020202020204" pitchFamily="34" charset="0"/>
                <a:cs typeface="Arial" panose="020B0604020202020204" pitchFamily="34" charset="0"/>
              </a:rPr>
              <a:t>Current lack of understanding of mechanisms</a:t>
            </a:r>
          </a:p>
        </p:txBody>
      </p:sp>
      <p:sp>
        <p:nvSpPr>
          <p:cNvPr id="7" name="Rectangle 3">
            <a:extLst>
              <a:ext uri="{FF2B5EF4-FFF2-40B4-BE49-F238E27FC236}">
                <a16:creationId xmlns:a16="http://schemas.microsoft.com/office/drawing/2014/main" id="{F0F9186E-0D56-4605-8733-1A87099230CC}"/>
              </a:ext>
            </a:extLst>
          </p:cNvPr>
          <p:cNvSpPr>
            <a:spLocks noChangeArrowheads="1"/>
          </p:cNvSpPr>
          <p:nvPr/>
        </p:nvSpPr>
        <p:spPr bwMode="auto">
          <a:xfrm>
            <a:off x="4117654" y="5643333"/>
            <a:ext cx="320251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AU" altLang="en-US" sz="1400" dirty="0" err="1"/>
              <a:t>Weidlich</a:t>
            </a:r>
            <a:r>
              <a:rPr lang="en-AU" altLang="en-US" sz="1400" dirty="0"/>
              <a:t>, E.W.A., </a:t>
            </a:r>
            <a:r>
              <a:rPr lang="en-AU" altLang="en-US" sz="1400" dirty="0" err="1"/>
              <a:t>Temperton</a:t>
            </a:r>
            <a:r>
              <a:rPr lang="en-AU" altLang="en-US" sz="1400" dirty="0"/>
              <a:t>, V.M. &amp; </a:t>
            </a:r>
            <a:r>
              <a:rPr lang="en-AU" altLang="en-US" sz="1400" dirty="0" err="1"/>
              <a:t>Faget</a:t>
            </a:r>
            <a:r>
              <a:rPr lang="en-AU" altLang="en-US" sz="1400" dirty="0"/>
              <a:t>, M. Plant Soil (2017). https://doi.org/10.1007/s11104-017-3398-3</a:t>
            </a:r>
          </a:p>
        </p:txBody>
      </p:sp>
    </p:spTree>
    <p:extLst>
      <p:ext uri="{BB962C8B-B14F-4D97-AF65-F5344CB8AC3E}">
        <p14:creationId xmlns:p14="http://schemas.microsoft.com/office/powerpoint/2010/main" val="20301407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ow do I manage the impact of sodic soils?">
            <a:extLst>
              <a:ext uri="{FF2B5EF4-FFF2-40B4-BE49-F238E27FC236}">
                <a16:creationId xmlns:a16="http://schemas.microsoft.com/office/drawing/2014/main" id="{004A1052-F400-4090-A76E-6E2BE88DE998}"/>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037046" y="1416124"/>
            <a:ext cx="5865610" cy="381653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9817AB1E-1D04-4A3F-9E8E-515C110C41E8}"/>
              </a:ext>
            </a:extLst>
          </p:cNvPr>
          <p:cNvSpPr/>
          <p:nvPr/>
        </p:nvSpPr>
        <p:spPr>
          <a:xfrm>
            <a:off x="6089570" y="5373270"/>
            <a:ext cx="5864612" cy="276999"/>
          </a:xfrm>
          <a:prstGeom prst="rect">
            <a:avLst/>
          </a:prstGeom>
        </p:spPr>
        <p:txBody>
          <a:bodyPr wrap="square">
            <a:spAutoFit/>
          </a:bodyPr>
          <a:lstStyle/>
          <a:p>
            <a:r>
              <a:rPr lang="en-AU" sz="1200" dirty="0"/>
              <a:t>Photo; Johnston T. (2011), </a:t>
            </a:r>
            <a:r>
              <a:rPr lang="en-AU" sz="1200" i="1" dirty="0"/>
              <a:t>Soil Types and Structures Module.</a:t>
            </a:r>
            <a:r>
              <a:rPr lang="en-AU" sz="1200" dirty="0"/>
              <a:t> Vic DPI</a:t>
            </a:r>
          </a:p>
        </p:txBody>
      </p:sp>
      <p:sp>
        <p:nvSpPr>
          <p:cNvPr id="2" name="Rectangle 1">
            <a:extLst>
              <a:ext uri="{FF2B5EF4-FFF2-40B4-BE49-F238E27FC236}">
                <a16:creationId xmlns:a16="http://schemas.microsoft.com/office/drawing/2014/main" id="{8114EC58-B0D4-44E7-965F-A0FFABBD1B46}"/>
              </a:ext>
            </a:extLst>
          </p:cNvPr>
          <p:cNvSpPr/>
          <p:nvPr/>
        </p:nvSpPr>
        <p:spPr>
          <a:xfrm>
            <a:off x="479220" y="301730"/>
            <a:ext cx="10493578" cy="584775"/>
          </a:xfrm>
          <a:prstGeom prst="rect">
            <a:avLst/>
          </a:prstGeom>
        </p:spPr>
        <p:txBody>
          <a:bodyPr wrap="none">
            <a:spAutoFit/>
          </a:bodyPr>
          <a:lstStyle/>
          <a:p>
            <a:r>
              <a:rPr lang="en-AU" sz="3200" b="1" dirty="0">
                <a:latin typeface="Raleway" pitchFamily="2" charset="0"/>
                <a:cs typeface="Arial" panose="020B0604020202020204" pitchFamily="34" charset="0"/>
              </a:rPr>
              <a:t>Constraints render soil less resilient- </a:t>
            </a:r>
            <a:r>
              <a:rPr lang="en-AU" sz="3200" b="1" i="1" dirty="0">
                <a:latin typeface="Raleway" pitchFamily="2" charset="0"/>
                <a:cs typeface="Arial" panose="020B0604020202020204" pitchFamily="34" charset="0"/>
              </a:rPr>
              <a:t>Dispersive soils</a:t>
            </a:r>
            <a:endParaRPr lang="en-AU" sz="3200" b="1" i="1" dirty="0">
              <a:latin typeface="Raleway" pitchFamily="2" charset="0"/>
            </a:endParaRPr>
          </a:p>
        </p:txBody>
      </p:sp>
      <p:pic>
        <p:nvPicPr>
          <p:cNvPr id="4" name="Picture 3">
            <a:extLst>
              <a:ext uri="{FF2B5EF4-FFF2-40B4-BE49-F238E27FC236}">
                <a16:creationId xmlns:a16="http://schemas.microsoft.com/office/drawing/2014/main" id="{310CC11E-A708-47FB-81AF-B35D6ED6625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41880" y="3650071"/>
            <a:ext cx="4729431" cy="1582583"/>
          </a:xfrm>
          <a:prstGeom prst="rect">
            <a:avLst/>
          </a:prstGeom>
        </p:spPr>
      </p:pic>
      <p:pic>
        <p:nvPicPr>
          <p:cNvPr id="8" name="Picture 10" descr="https://encrypted-tbn3.gstatic.com/images?q=tbn:ANd9GcQLtBF2YdRFZiRqdNel7XtdQZrdFYRjo5uFxKZ2PS1VapSUtgjU">
            <a:extLst>
              <a:ext uri="{FF2B5EF4-FFF2-40B4-BE49-F238E27FC236}">
                <a16:creationId xmlns:a16="http://schemas.microsoft.com/office/drawing/2014/main" id="{33E1194B-E8B9-440D-8F3C-D2DAE9D1BA20}"/>
              </a:ext>
            </a:extLst>
          </p:cNvPr>
          <p:cNvPicPr>
            <a:picLocks noChangeAspect="1" noChangeArrowheads="1"/>
          </p:cNvPicPr>
          <p:nvPr/>
        </p:nvPicPr>
        <p:blipFill rotWithShape="1">
          <a:blip r:embed="rId5">
            <a:extLst>
              <a:ext uri="{28A0092B-C50C-407E-A947-70E740481C1C}">
                <a14:useLocalDpi xmlns:a14="http://schemas.microsoft.com/office/drawing/2010/main"/>
              </a:ext>
            </a:extLst>
          </a:blip>
          <a:srcRect l="50590"/>
          <a:stretch/>
        </p:blipFill>
        <p:spPr bwMode="auto">
          <a:xfrm>
            <a:off x="289344" y="1268700"/>
            <a:ext cx="2469311" cy="158258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https://encrypted-tbn3.gstatic.com/images?q=tbn:ANd9GcQLtBF2YdRFZiRqdNel7XtdQZrdFYRjo5uFxKZ2PS1VapSUtgjU">
            <a:extLst>
              <a:ext uri="{FF2B5EF4-FFF2-40B4-BE49-F238E27FC236}">
                <a16:creationId xmlns:a16="http://schemas.microsoft.com/office/drawing/2014/main" id="{1D41410B-08A1-4A89-B695-A9B9D1ED3616}"/>
              </a:ext>
            </a:extLst>
          </p:cNvPr>
          <p:cNvPicPr>
            <a:picLocks noChangeAspect="1" noChangeArrowheads="1"/>
          </p:cNvPicPr>
          <p:nvPr/>
        </p:nvPicPr>
        <p:blipFill rotWithShape="1">
          <a:blip r:embed="rId5">
            <a:extLst>
              <a:ext uri="{28A0092B-C50C-407E-A947-70E740481C1C}">
                <a14:useLocalDpi xmlns:a14="http://schemas.microsoft.com/office/drawing/2010/main"/>
              </a:ext>
            </a:extLst>
          </a:blip>
          <a:srcRect r="47455"/>
          <a:stretch/>
        </p:blipFill>
        <p:spPr bwMode="auto">
          <a:xfrm>
            <a:off x="3006595" y="1268700"/>
            <a:ext cx="2625987" cy="1582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5746232"/>
      </p:ext>
    </p:extLst>
  </p:cSld>
  <p:clrMapOvr>
    <a:masterClrMapping/>
  </p:clrMapOvr>
</p:sld>
</file>

<file path=ppt/theme/theme1.xml><?xml version="1.0" encoding="utf-8"?>
<a:theme xmlns:a="http://schemas.openxmlformats.org/drawingml/2006/main" name="Custom Design">
  <a:themeElements>
    <a:clrScheme name="Custom Design 13">
      <a:dk1>
        <a:srgbClr val="003E7E"/>
      </a:dk1>
      <a:lt1>
        <a:srgbClr val="FFFFFF"/>
      </a:lt1>
      <a:dk2>
        <a:srgbClr val="003E7E"/>
      </a:dk2>
      <a:lt2>
        <a:srgbClr val="C0C0C0"/>
      </a:lt2>
      <a:accent1>
        <a:srgbClr val="D5EAFF"/>
      </a:accent1>
      <a:accent2>
        <a:srgbClr val="E31934"/>
      </a:accent2>
      <a:accent3>
        <a:srgbClr val="FFFFFF"/>
      </a:accent3>
      <a:accent4>
        <a:srgbClr val="00346B"/>
      </a:accent4>
      <a:accent5>
        <a:srgbClr val="E7F3FF"/>
      </a:accent5>
      <a:accent6>
        <a:srgbClr val="CE162E"/>
      </a:accent6>
      <a:hlink>
        <a:srgbClr val="0066FF"/>
      </a:hlink>
      <a:folHlink>
        <a:srgbClr val="6600CC"/>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3E7E"/>
        </a:dk1>
        <a:lt1>
          <a:srgbClr val="FFFFFF"/>
        </a:lt1>
        <a:dk2>
          <a:srgbClr val="003E7E"/>
        </a:dk2>
        <a:lt2>
          <a:srgbClr val="C0C0C0"/>
        </a:lt2>
        <a:accent1>
          <a:srgbClr val="D5EAFF"/>
        </a:accent1>
        <a:accent2>
          <a:srgbClr val="E31934"/>
        </a:accent2>
        <a:accent3>
          <a:srgbClr val="FFFFFF"/>
        </a:accent3>
        <a:accent4>
          <a:srgbClr val="00346B"/>
        </a:accent4>
        <a:accent5>
          <a:srgbClr val="E7F3FF"/>
        </a:accent5>
        <a:accent6>
          <a:srgbClr val="CE162E"/>
        </a:accent6>
        <a:hlink>
          <a:srgbClr val="0066FF"/>
        </a:hlink>
        <a:folHlink>
          <a:srgbClr val="6600CC"/>
        </a:folHlink>
      </a:clrScheme>
      <a:clrMap bg1="lt1" tx1="dk1" bg2="lt2" tx2="dk2" accent1="accent1" accent2="accent2" accent3="accent3" accent4="accent4" accent5="accent5" accent6="accent6" hlink="hlink" folHlink="folHlink"/>
    </a:extraClrScheme>
    <a:extraClrScheme>
      <a:clrScheme name="Custom Design 14">
        <a:dk1>
          <a:srgbClr val="002850"/>
        </a:dk1>
        <a:lt1>
          <a:srgbClr val="FFFFFF"/>
        </a:lt1>
        <a:dk2>
          <a:srgbClr val="003E7E"/>
        </a:dk2>
        <a:lt2>
          <a:srgbClr val="FFFFFF"/>
        </a:lt2>
        <a:accent1>
          <a:srgbClr val="D5EAFF"/>
        </a:accent1>
        <a:accent2>
          <a:srgbClr val="E31934"/>
        </a:accent2>
        <a:accent3>
          <a:srgbClr val="AAAFC0"/>
        </a:accent3>
        <a:accent4>
          <a:srgbClr val="DADADA"/>
        </a:accent4>
        <a:accent5>
          <a:srgbClr val="E7F3FF"/>
        </a:accent5>
        <a:accent6>
          <a:srgbClr val="CE162E"/>
        </a:accent6>
        <a:hlink>
          <a:srgbClr val="0066FF"/>
        </a:hlink>
        <a:folHlink>
          <a:srgbClr val="6600CC"/>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3">
      <a:dk1>
        <a:srgbClr val="003E7E"/>
      </a:dk1>
      <a:lt1>
        <a:srgbClr val="FFFFFF"/>
      </a:lt1>
      <a:dk2>
        <a:srgbClr val="003E7E"/>
      </a:dk2>
      <a:lt2>
        <a:srgbClr val="C0C0C0"/>
      </a:lt2>
      <a:accent1>
        <a:srgbClr val="D5EAFF"/>
      </a:accent1>
      <a:accent2>
        <a:srgbClr val="E31934"/>
      </a:accent2>
      <a:accent3>
        <a:srgbClr val="FFFFFF"/>
      </a:accent3>
      <a:accent4>
        <a:srgbClr val="00346B"/>
      </a:accent4>
      <a:accent5>
        <a:srgbClr val="E7F3FF"/>
      </a:accent5>
      <a:accent6>
        <a:srgbClr val="CE162E"/>
      </a:accent6>
      <a:hlink>
        <a:srgbClr val="0066FF"/>
      </a:hlink>
      <a:folHlink>
        <a:srgbClr val="6600CC"/>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3E7E"/>
        </a:dk1>
        <a:lt1>
          <a:srgbClr val="FFFFFF"/>
        </a:lt1>
        <a:dk2>
          <a:srgbClr val="003E7E"/>
        </a:dk2>
        <a:lt2>
          <a:srgbClr val="C0C0C0"/>
        </a:lt2>
        <a:accent1>
          <a:srgbClr val="D5EAFF"/>
        </a:accent1>
        <a:accent2>
          <a:srgbClr val="E31934"/>
        </a:accent2>
        <a:accent3>
          <a:srgbClr val="FFFFFF"/>
        </a:accent3>
        <a:accent4>
          <a:srgbClr val="00346B"/>
        </a:accent4>
        <a:accent5>
          <a:srgbClr val="E7F3FF"/>
        </a:accent5>
        <a:accent6>
          <a:srgbClr val="CE162E"/>
        </a:accent6>
        <a:hlink>
          <a:srgbClr val="0066FF"/>
        </a:hlink>
        <a:folHlink>
          <a:srgbClr val="6600CC"/>
        </a:folHlink>
      </a:clrScheme>
      <a:clrMap bg1="lt1" tx1="dk1" bg2="lt2" tx2="dk2" accent1="accent1" accent2="accent2" accent3="accent3" accent4="accent4" accent5="accent5" accent6="accent6" hlink="hlink" folHlink="folHlink"/>
    </a:extraClrScheme>
    <a:extraClrScheme>
      <a:clrScheme name="Default Design 14">
        <a:dk1>
          <a:srgbClr val="002850"/>
        </a:dk1>
        <a:lt1>
          <a:srgbClr val="FFFFFF"/>
        </a:lt1>
        <a:dk2>
          <a:srgbClr val="003E7E"/>
        </a:dk2>
        <a:lt2>
          <a:srgbClr val="FFFFFF"/>
        </a:lt2>
        <a:accent1>
          <a:srgbClr val="D5EAFF"/>
        </a:accent1>
        <a:accent2>
          <a:srgbClr val="E31934"/>
        </a:accent2>
        <a:accent3>
          <a:srgbClr val="AAAFC0"/>
        </a:accent3>
        <a:accent4>
          <a:srgbClr val="DADADA"/>
        </a:accent4>
        <a:accent5>
          <a:srgbClr val="E7F3FF"/>
        </a:accent5>
        <a:accent6>
          <a:srgbClr val="CE162E"/>
        </a:accent6>
        <a:hlink>
          <a:srgbClr val="0066FF"/>
        </a:hlink>
        <a:folHlink>
          <a:srgbClr val="6600CC"/>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24461</TotalTime>
  <Words>2312</Words>
  <Application>Microsoft Office PowerPoint</Application>
  <PresentationFormat>Widescreen</PresentationFormat>
  <Paragraphs>157</Paragraphs>
  <Slides>17</Slides>
  <Notes>14</Notes>
  <HiddenSlides>0</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1</vt:i4>
      </vt:variant>
      <vt:variant>
        <vt:lpstr>Slide Titles</vt:lpstr>
      </vt:variant>
      <vt:variant>
        <vt:i4>17</vt:i4>
      </vt:variant>
    </vt:vector>
  </HeadingPairs>
  <TitlesOfParts>
    <vt:vector size="24" baseType="lpstr">
      <vt:lpstr>Arial</vt:lpstr>
      <vt:lpstr>Arial Narrow</vt:lpstr>
      <vt:lpstr>Raleway</vt:lpstr>
      <vt:lpstr>Wingdings</vt:lpstr>
      <vt:lpstr>Custom Design</vt:lpstr>
      <vt:lpstr>Default Design</vt:lpstr>
      <vt:lpstr>Chart</vt:lpstr>
      <vt:lpstr> Building resilient and adaptive soils for climate mitigation/ adaptation  Lukas Van Zwieten</vt:lpstr>
      <vt:lpstr>PowerPoint Presentation</vt:lpstr>
      <vt:lpstr>PowerPoint Presentation</vt:lpstr>
      <vt:lpstr>What’s in soil? </vt:lpstr>
      <vt:lpstr>PowerPoint Presentation</vt:lpstr>
      <vt:lpstr>Why build Soil Organic Matter?</vt:lpstr>
      <vt:lpstr>PowerPoint Presentation</vt:lpstr>
      <vt:lpstr>The plant-root neighborhood</vt:lpstr>
      <vt:lpstr>PowerPoint Presentation</vt:lpstr>
      <vt:lpstr>Sub-soil dispersion lowers the “bucket size”</vt:lpstr>
      <vt:lpstr>Using legume intercropping and species diversity to address constraints</vt:lpstr>
      <vt:lpstr>Example of successful amelioration</vt:lpstr>
      <vt:lpstr>PowerPoint Presentation</vt:lpstr>
      <vt:lpstr>New products and soil management technologies - addressing (very) high pH and P limitations in Calcarosol</vt:lpstr>
      <vt:lpstr>Engineered carbon-composites for addressing multiple constraints</vt:lpstr>
      <vt:lpstr>Applying the Soil Biology Assessment Framework</vt:lpstr>
      <vt:lpstr>Wrapping up- What can be done to increase resilience?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Identifying and addressing soil constraints and their impact on nutrient management  Lukas Van Zwieten, Ehsan Tavakkoli, Mick Rose</dc:title>
  <dc:creator>Lukas Van Zwieten</dc:creator>
  <cp:lastModifiedBy>Lukas Van Zwieten</cp:lastModifiedBy>
  <cp:revision>81</cp:revision>
  <cp:lastPrinted>2020-11-19T23:00:13Z</cp:lastPrinted>
  <dcterms:created xsi:type="dcterms:W3CDTF">2020-11-17T22:29:54Z</dcterms:created>
  <dcterms:modified xsi:type="dcterms:W3CDTF">2023-06-13T05:35:40Z</dcterms:modified>
</cp:coreProperties>
</file>