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62" r:id="rId5"/>
    <p:sldId id="288" r:id="rId6"/>
    <p:sldId id="285" r:id="rId7"/>
    <p:sldId id="286" r:id="rId8"/>
    <p:sldId id="287" r:id="rId9"/>
    <p:sldId id="269" r:id="rId10"/>
    <p:sldId id="274" r:id="rId11"/>
    <p:sldId id="289" r:id="rId1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8F7"/>
    <a:srgbClr val="F1F8F0"/>
    <a:srgbClr val="7A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90" autoAdjust="0"/>
    <p:restoredTop sz="88032" autoAdjust="0"/>
  </p:normalViewPr>
  <p:slideViewPr>
    <p:cSldViewPr>
      <p:cViewPr varScale="1">
        <p:scale>
          <a:sx n="56" d="100"/>
          <a:sy n="56" d="100"/>
        </p:scale>
        <p:origin x="1280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24040-9121-4AFC-B165-D983490B200E}" type="datetimeFigureOut">
              <a:rPr lang="en-AU" smtClean="0"/>
              <a:t>30/03/2023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29DEB-B58A-4383-842C-304C99DCC66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6182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Importance of food</a:t>
            </a:r>
            <a:r>
              <a:rPr lang="en-AU" baseline="0" dirty="0"/>
              <a:t> production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9DEB-B58A-4383-842C-304C99DCC66B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687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Dept</a:t>
            </a:r>
            <a:r>
              <a:rPr lang="en-AU" dirty="0"/>
              <a:t> Education  - offers scholarships in high need areas – agriculture for high school teachers</a:t>
            </a:r>
          </a:p>
          <a:p>
            <a:r>
              <a:rPr lang="en-AU" dirty="0"/>
              <a:t>Please highlight Early Entry – and if</a:t>
            </a:r>
            <a:r>
              <a:rPr lang="en-AU" baseline="0" dirty="0"/>
              <a:t> you discuss with teachers remind them to include student’s academic and extracurricular achievements including outside school such as Music, Queen Scout,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9DEB-B58A-4383-842C-304C99DCC66B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3918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Kirby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750 ha basalt, sedimentary and granite</a:t>
            </a:r>
          </a:p>
          <a:p>
            <a:pPr lvl="0"/>
            <a:r>
              <a:rPr lang="en-A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Newholme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1790 ha mainly sedimentary and granite, include Mt Duval Nature Reserve</a:t>
            </a:r>
          </a:p>
          <a:p>
            <a:pPr lvl="0"/>
            <a:r>
              <a:rPr lang="en-A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Tullimba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740 ha 1000 head Research Feedlot – 40km west @ Kingstown</a:t>
            </a:r>
          </a:p>
          <a:p>
            <a:pPr lvl="0"/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Campus</a:t>
            </a:r>
            <a:r>
              <a:rPr lang="en-A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dirty="0"/>
              <a:t>– 385 Ha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9DEB-B58A-4383-842C-304C99DCC66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4392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 - wheat, chickpeas, soils, farms on campus, new labs, chickens, sheep and wool, genetics, </a:t>
            </a:r>
          </a:p>
          <a:p>
            <a:endParaRPr lang="en-AU" dirty="0"/>
          </a:p>
          <a:p>
            <a:r>
              <a:rPr lang="en-AU" dirty="0"/>
              <a:t>At UNE we have</a:t>
            </a:r>
            <a:r>
              <a:rPr lang="en-AU" baseline="0" dirty="0"/>
              <a:t> a large number of subjects for students to select from and course structure that allows flexibility to choose elective units. – so students can specialise such as wool and sheep science, or choose a wide range o units that interest them from plants, animals, genetics, business, sustainability.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9DEB-B58A-4383-842C-304C99DCC66B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2558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This stat was from Janelle’s project reviewing what</a:t>
            </a:r>
            <a:r>
              <a:rPr lang="en-AU" baseline="0" dirty="0"/>
              <a:t> past decade of students thought about living on campus.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9DEB-B58A-4383-842C-304C99DCC66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0818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Diversity of jobs available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9DEB-B58A-4383-842C-304C99DCC66B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2154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95A67-9030-44EF-A35D-5619943DB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0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4F8967-7249-405D-8F24-6D0F3E996A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091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CF43A-0B6E-4D6F-A642-479BBD691B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2965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F39CB-7FE5-4FE3-808B-94E3D5ED9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8941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717D3-9EB8-4D09-9D3F-06717F5FAF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9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223B0-D055-4A3F-AAAC-0251DA54DB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89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5D29FE-8C38-4DC7-A4DF-854CC89B54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074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415E6-7658-433F-991D-779767CBAB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775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502FC-5E47-4E45-9941-A045CC58FF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375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33E72-9F9D-4C90-99D5-F89747BAE1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638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AD6F1-D01F-464C-BC8D-F74284FEDF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394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9289ACA-E160-41E8-9517-9B33AE13F5F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19.jpg"/><Relationship Id="rId5" Type="http://schemas.openxmlformats.org/officeDocument/2006/relationships/image" Target="../media/image14.jpeg"/><Relationship Id="rId10" Type="http://schemas.openxmlformats.org/officeDocument/2006/relationships/image" Target="../media/image2.png"/><Relationship Id="rId4" Type="http://schemas.openxmlformats.org/officeDocument/2006/relationships/image" Target="../media/image13.jpeg"/><Relationship Id="rId9" Type="http://schemas.openxmlformats.org/officeDocument/2006/relationships/image" Target="../media/image18.jpg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ay be an image of 15 people, people standing and indo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3"/>
          <a:stretch/>
        </p:blipFill>
        <p:spPr bwMode="auto">
          <a:xfrm>
            <a:off x="-24850" y="-1467680"/>
            <a:ext cx="12382110" cy="777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-24850" y="3332106"/>
            <a:ext cx="12227490" cy="3625384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28095" y="3551095"/>
            <a:ext cx="11521600" cy="327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dirty="0">
                <a:latin typeface="Lucida Sans Unicode" pitchFamily="34" charset="0"/>
              </a:rPr>
              <a:t>Rural Science and Agriculture @ UNE</a:t>
            </a:r>
          </a:p>
          <a:p>
            <a:pPr algn="ctr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dirty="0">
                <a:latin typeface="Lucida Sans Unicode" pitchFamily="34" charset="0"/>
              </a:rPr>
              <a:t>Choosing the right course</a:t>
            </a:r>
          </a:p>
          <a:p>
            <a:pPr>
              <a:lnSpc>
                <a:spcPct val="55000"/>
              </a:lnSpc>
              <a:spcBef>
                <a:spcPct val="50000"/>
              </a:spcBef>
            </a:pPr>
            <a:endParaRPr lang="en-US" altLang="en-US" sz="2800" dirty="0">
              <a:latin typeface="Lucida Sans Unicode" pitchFamily="34" charset="0"/>
            </a:endParaRPr>
          </a:p>
          <a:p>
            <a:pPr algn="ctr">
              <a:lnSpc>
                <a:spcPct val="55000"/>
              </a:lnSpc>
              <a:spcBef>
                <a:spcPct val="50000"/>
              </a:spcBef>
            </a:pPr>
            <a:r>
              <a:rPr lang="en-US" altLang="en-US" sz="3600" b="1" dirty="0">
                <a:latin typeface="Lucida Sans Unicode" pitchFamily="34" charset="0"/>
              </a:rPr>
              <a:t>Dr James Turnell</a:t>
            </a:r>
          </a:p>
          <a:p>
            <a:pPr algn="ctr">
              <a:lnSpc>
                <a:spcPct val="55000"/>
              </a:lnSpc>
              <a:spcBef>
                <a:spcPct val="50000"/>
              </a:spcBef>
            </a:pPr>
            <a:endParaRPr lang="en-US" altLang="en-US" sz="2800" dirty="0">
              <a:latin typeface="Lucida Sans Unicode" pitchFamily="34" charset="0"/>
            </a:endParaRPr>
          </a:p>
          <a:p>
            <a:pPr algn="ctr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dirty="0">
                <a:latin typeface="Lucida Sans Unicode" pitchFamily="34" charset="0"/>
              </a:rPr>
              <a:t>PIEFA Presentation 30 March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B11E0C-F46E-9049-BB88-135115833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70" y="5481127"/>
            <a:ext cx="1296180" cy="129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54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-384900" y="6305725"/>
            <a:ext cx="12608952" cy="549275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B11E0C-F46E-9049-BB88-135115833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305725"/>
            <a:ext cx="557904" cy="557904"/>
          </a:xfrm>
          <a:prstGeom prst="rect">
            <a:avLst/>
          </a:prstGeom>
        </p:spPr>
      </p:pic>
      <p:pic>
        <p:nvPicPr>
          <p:cNvPr id="2050" name="Picture 2" descr="Location map of NSW and Armidale. | Download Scientific Diagr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1267" r="3094" b="1189"/>
          <a:stretch/>
        </p:blipFill>
        <p:spPr bwMode="auto">
          <a:xfrm>
            <a:off x="2711530" y="332571"/>
            <a:ext cx="6696930" cy="554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Future for Armidale Airport and the Local Community – AOPA Australi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6"/>
          <a:stretch/>
        </p:blipFill>
        <p:spPr bwMode="auto">
          <a:xfrm>
            <a:off x="18789" y="1"/>
            <a:ext cx="3772891" cy="171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2 Days in Armidale - Things to See &amp; Do in Armidale NS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123" y="0"/>
            <a:ext cx="3674930" cy="242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ourism - Armidale Regional Counci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" y="3861060"/>
            <a:ext cx="3709721" cy="24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2021: Best of Armidale, Australia Tourism - Tripadvis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123" y="4100768"/>
            <a:ext cx="3674929" cy="22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IG4 Armidale Highlander Van Village | Book Direct &amp; Save With BIG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" y="1717471"/>
            <a:ext cx="3780371" cy="212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he Mall - Picture of Armidale, New South Wales - Tripadvis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510" y="3891778"/>
            <a:ext cx="3661624" cy="243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06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0" y="6302375"/>
            <a:ext cx="12192000" cy="583105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07210" y="126180"/>
            <a:ext cx="65529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altLang="en-US" sz="3600" b="1" dirty="0">
                <a:solidFill>
                  <a:srgbClr val="7AB800"/>
                </a:solidFill>
                <a:latin typeface="Lucida Sans Unicode" pitchFamily="34" charset="0"/>
              </a:rPr>
              <a:t>Ag Bachelor degrees @UNE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119170" y="702935"/>
            <a:ext cx="11089540" cy="558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/>
            <a:r>
              <a:rPr lang="en-AU" sz="2100" b="1" dirty="0"/>
              <a:t>4 </a:t>
            </a:r>
            <a:r>
              <a:rPr lang="en-AU" sz="2100" b="1" dirty="0" err="1"/>
              <a:t>yr</a:t>
            </a:r>
            <a:endParaRPr lang="en-AU" sz="21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AU" sz="2100" dirty="0"/>
              <a:t>Rural Science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100" dirty="0"/>
              <a:t>Agricultural and Resource Economics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100" dirty="0"/>
              <a:t>Agriculture/Business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100" dirty="0"/>
              <a:t>Education (Secondary STEM - Agriculture)</a:t>
            </a:r>
          </a:p>
          <a:p>
            <a:pPr marL="0" indent="0"/>
            <a:r>
              <a:rPr lang="en-AU" sz="2100" b="1" dirty="0"/>
              <a:t>3 </a:t>
            </a:r>
            <a:r>
              <a:rPr lang="en-AU" sz="2100" b="1" dirty="0" err="1"/>
              <a:t>yr</a:t>
            </a:r>
            <a:endParaRPr lang="en-AU" sz="21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AU" sz="2100" dirty="0"/>
              <a:t>Animal Science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100" dirty="0"/>
              <a:t>Agriculture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100" dirty="0"/>
              <a:t>Agribusiness</a:t>
            </a:r>
          </a:p>
          <a:p>
            <a:pPr marL="0" indent="0"/>
            <a:r>
              <a:rPr lang="en-AU" sz="2100" b="1" dirty="0"/>
              <a:t>1 </a:t>
            </a:r>
            <a:r>
              <a:rPr lang="en-AU" sz="2100" b="1" dirty="0" err="1"/>
              <a:t>yr</a:t>
            </a:r>
            <a:endParaRPr lang="en-AU" sz="21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AU" sz="2100" dirty="0"/>
              <a:t>Diploma of Agricultural Studies</a:t>
            </a:r>
          </a:p>
          <a:p>
            <a:pPr marL="0" indent="0"/>
            <a:r>
              <a:rPr lang="en-AU" sz="2100" b="1" dirty="0"/>
              <a:t>5 months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100" dirty="0"/>
              <a:t>Undergraduate Certificate Agricultural Studies</a:t>
            </a:r>
          </a:p>
          <a:p>
            <a:pPr marL="0" indent="0"/>
            <a:r>
              <a:rPr lang="en-AU" sz="2100" b="1" dirty="0"/>
              <a:t>5 </a:t>
            </a:r>
            <a:r>
              <a:rPr lang="en-AU" sz="2100" b="1" dirty="0" err="1"/>
              <a:t>yr</a:t>
            </a:r>
            <a:endParaRPr lang="en-AU" sz="21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AU" sz="2100" dirty="0"/>
              <a:t>Agriculture/Law</a:t>
            </a:r>
          </a:p>
          <a:p>
            <a:pPr marL="0" indent="0"/>
            <a:r>
              <a:rPr lang="en-AU" sz="2100" b="1" dirty="0"/>
              <a:t>&gt;40 different elective units to choose from</a:t>
            </a:r>
          </a:p>
          <a:p>
            <a:pPr marL="0" indent="0"/>
            <a:r>
              <a:rPr lang="en-AU" sz="2100" b="1" dirty="0"/>
              <a:t>Apply for UNE direct early entry open now – know the outcome by November 2023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B11E0C-F46E-9049-BB88-135115833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308725"/>
            <a:ext cx="554904" cy="554904"/>
          </a:xfrm>
          <a:prstGeom prst="rect">
            <a:avLst/>
          </a:prstGeom>
        </p:spPr>
      </p:pic>
      <p:pic>
        <p:nvPicPr>
          <p:cNvPr id="3074" name="3F95C560-16D9-4A80-88F4-3668D852D857" descr="3F95C560-16D9-4A80-88F4-3668D852D85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4"/>
          <a:stretch/>
        </p:blipFill>
        <p:spPr bwMode="auto">
          <a:xfrm>
            <a:off x="6653821" y="548600"/>
            <a:ext cx="5202979" cy="496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8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78"/>
          <a:stretch/>
        </p:blipFill>
        <p:spPr>
          <a:xfrm>
            <a:off x="1" y="-461335"/>
            <a:ext cx="12182302" cy="7274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3" t="80229" r="4036" b="5053"/>
          <a:stretch/>
        </p:blipFill>
        <p:spPr>
          <a:xfrm>
            <a:off x="23878" y="-75502"/>
            <a:ext cx="3335742" cy="1661364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-168870" y="6282457"/>
            <a:ext cx="12385720" cy="573343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B11E0C-F46E-9049-BB88-135115833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82457"/>
            <a:ext cx="568473" cy="56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05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y be an image of dog and text that says &quot;une Arcuue niversity Agriculture NewEngland England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16" y="-1683710"/>
            <a:ext cx="8325680" cy="832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y be an image of one or more people, people standing and natu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9"/>
          <a:stretch/>
        </p:blipFill>
        <p:spPr bwMode="auto">
          <a:xfrm>
            <a:off x="0" y="-90912"/>
            <a:ext cx="4126039" cy="359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4"/>
          <a:stretch/>
        </p:blipFill>
        <p:spPr>
          <a:xfrm>
            <a:off x="7032130" y="3212970"/>
            <a:ext cx="6189169" cy="5040700"/>
          </a:xfrm>
          <a:prstGeom prst="rect">
            <a:avLst/>
          </a:prstGeom>
        </p:spPr>
      </p:pic>
      <p:pic>
        <p:nvPicPr>
          <p:cNvPr id="8194" name="Picture 2" descr="wheat pi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3"/>
          <a:stretch/>
        </p:blipFill>
        <p:spPr bwMode="auto">
          <a:xfrm>
            <a:off x="4142826" y="2614356"/>
            <a:ext cx="3440535" cy="370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hickpea -desi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5" t="41842" r="30013" b="11426"/>
          <a:stretch/>
        </p:blipFill>
        <p:spPr bwMode="auto">
          <a:xfrm>
            <a:off x="-24140" y="2348850"/>
            <a:ext cx="4398440" cy="350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ay be an image of one or more people, outerwear and boot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8" r="26844"/>
          <a:stretch/>
        </p:blipFill>
        <p:spPr bwMode="auto">
          <a:xfrm>
            <a:off x="-24850" y="4744685"/>
            <a:ext cx="4399150" cy="20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20121" r="47114" b="46572"/>
          <a:stretch/>
        </p:blipFill>
        <p:spPr>
          <a:xfrm>
            <a:off x="8966774" y="-38501"/>
            <a:ext cx="3349747" cy="2489767"/>
          </a:xfrm>
          <a:prstGeom prst="rect">
            <a:avLst/>
          </a:prstGeom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-57275" y="6282457"/>
            <a:ext cx="12373796" cy="573343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B11E0C-F46E-9049-BB88-135115833C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6299700"/>
            <a:ext cx="551229" cy="5512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48"/>
          <a:stretch/>
        </p:blipFill>
        <p:spPr>
          <a:xfrm>
            <a:off x="7982264" y="2405840"/>
            <a:ext cx="5293403" cy="2241243"/>
          </a:xfrm>
          <a:prstGeom prst="rect">
            <a:avLst/>
          </a:prstGeom>
        </p:spPr>
      </p:pic>
      <p:pic>
        <p:nvPicPr>
          <p:cNvPr id="6148" name="Picture 4" descr="May be an image of 4 people, people standing and outerwear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11"/>
          <a:stretch/>
        </p:blipFill>
        <p:spPr bwMode="auto">
          <a:xfrm>
            <a:off x="5866159" y="2920794"/>
            <a:ext cx="2110636" cy="336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mood-00014230-001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1" r="39549" b="20341"/>
          <a:stretch/>
        </p:blipFill>
        <p:spPr bwMode="auto">
          <a:xfrm>
            <a:off x="-8976" y="2348742"/>
            <a:ext cx="2576486" cy="241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2" t="8586" r="9352" b="2315"/>
          <a:stretch/>
        </p:blipFill>
        <p:spPr>
          <a:xfrm>
            <a:off x="7899571" y="4192155"/>
            <a:ext cx="2386618" cy="20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97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stalberts.com.au/wp-content/uploads/2020/12/St_Albies_Rugby_01-768x5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553" y="3494393"/>
            <a:ext cx="4547370" cy="303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unione.unelife.com.au/Products/Image/266?MaxH=550&amp;MaxW=56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8" r="50000"/>
          <a:stretch/>
        </p:blipFill>
        <p:spPr bwMode="auto">
          <a:xfrm>
            <a:off x="3573741" y="3494393"/>
            <a:ext cx="3509051" cy="365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352" y="1052670"/>
            <a:ext cx="6414748" cy="5734911"/>
          </a:xfrm>
        </p:spPr>
        <p:txBody>
          <a:bodyPr>
            <a:normAutofit/>
          </a:bodyPr>
          <a:lstStyle/>
          <a:p>
            <a:r>
              <a:rPr lang="en-AU" sz="2400" dirty="0">
                <a:latin typeface="+mj-lt"/>
              </a:rPr>
              <a:t>90% of UNE agriculture graduates said college benefited their study experience</a:t>
            </a:r>
          </a:p>
          <a:p>
            <a:pPr lvl="1"/>
            <a:r>
              <a:rPr lang="en-AU" sz="2400" i="1" dirty="0">
                <a:latin typeface="+mj-lt"/>
              </a:rPr>
              <a:t>‘It built a team environment giving you connections throughout the industry which has helped throughout </a:t>
            </a:r>
            <a:r>
              <a:rPr lang="en-AU" sz="2400" i="1" dirty="0" err="1">
                <a:latin typeface="+mj-lt"/>
              </a:rPr>
              <a:t>uni</a:t>
            </a:r>
            <a:r>
              <a:rPr lang="en-AU" sz="2400" i="1" dirty="0">
                <a:latin typeface="+mj-lt"/>
              </a:rPr>
              <a:t> and into the workforce’ </a:t>
            </a:r>
            <a:endParaRPr lang="en-GB" sz="2400" dirty="0">
              <a:latin typeface="+mj-lt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-240880" y="6302550"/>
            <a:ext cx="12464932" cy="671323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11E0C-F46E-9049-BB88-135115833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02550"/>
            <a:ext cx="561079" cy="561079"/>
          </a:xfrm>
          <a:prstGeom prst="rect">
            <a:avLst/>
          </a:prstGeom>
        </p:spPr>
      </p:pic>
      <p:pic>
        <p:nvPicPr>
          <p:cNvPr id="9218" name="Picture 2" descr="https://stalberts.com.au/wp-content/uploads/2020/12/St_Albies_Facilities_01-1024x6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121" y="2829920"/>
            <a:ext cx="5224320" cy="347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0121" y="7835"/>
            <a:ext cx="5231880" cy="3486558"/>
          </a:xfrm>
          <a:prstGeom prst="rect">
            <a:avLst/>
          </a:prstGeom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01352" y="332570"/>
            <a:ext cx="62045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altLang="en-US" sz="3200" dirty="0">
                <a:solidFill>
                  <a:srgbClr val="7AB800"/>
                </a:solidFill>
                <a:latin typeface="Lucida Sans Unicode" pitchFamily="34" charset="0"/>
              </a:rPr>
              <a:t>College</a:t>
            </a:r>
          </a:p>
        </p:txBody>
      </p:sp>
    </p:spTree>
    <p:extLst>
      <p:ext uri="{BB962C8B-B14F-4D97-AF65-F5344CB8AC3E}">
        <p14:creationId xmlns:p14="http://schemas.microsoft.com/office/powerpoint/2010/main" val="202960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" t="40555" r="11214"/>
          <a:stretch/>
        </p:blipFill>
        <p:spPr>
          <a:xfrm>
            <a:off x="-312890" y="-3240"/>
            <a:ext cx="14546020" cy="6888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6860" y="303884"/>
            <a:ext cx="11953660" cy="1143000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Continue the conversation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                     – @</a:t>
            </a:r>
            <a:r>
              <a:rPr lang="en-GB" dirty="0" err="1">
                <a:solidFill>
                  <a:schemeClr val="tx1"/>
                </a:solidFill>
              </a:rPr>
              <a:t>uneagriculture</a:t>
            </a:r>
            <a:r>
              <a:rPr lang="en-GB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89300"/>
            <a:ext cx="12192000" cy="936130"/>
          </a:xfrm>
        </p:spPr>
        <p:txBody>
          <a:bodyPr/>
          <a:lstStyle/>
          <a:p>
            <a:pPr marL="0" indent="0">
              <a:buNone/>
            </a:pPr>
            <a:r>
              <a:rPr lang="en-AU" sz="2800" b="1" dirty="0">
                <a:solidFill>
                  <a:schemeClr val="bg1"/>
                </a:solidFill>
              </a:rPr>
              <a:t>Thank you for your time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-384900" y="6305725"/>
            <a:ext cx="12673760" cy="549275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B11E0C-F46E-9049-BB88-135115833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305725"/>
            <a:ext cx="557904" cy="557904"/>
          </a:xfrm>
          <a:prstGeom prst="rect">
            <a:avLst/>
          </a:prstGeom>
        </p:spPr>
      </p:pic>
      <p:pic>
        <p:nvPicPr>
          <p:cNvPr id="1028" name="Picture 4" descr="facebook-twitter-instagram-clipart-5 - Bayturf Gladsto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5263"/>
            <a:ext cx="3096430" cy="96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81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777" y="536316"/>
            <a:ext cx="7176150" cy="1143000"/>
          </a:xfrm>
        </p:spPr>
        <p:txBody>
          <a:bodyPr/>
          <a:lstStyle/>
          <a:p>
            <a:r>
              <a:rPr lang="en-AU" dirty="0"/>
              <a:t>Meat418 student &amp; the champion 2021 UNE ICMJ team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19097" cy="36893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" y="3179784"/>
            <a:ext cx="4904288" cy="3678216"/>
          </a:xfrm>
          <a:prstGeom prst="rect">
            <a:avLst/>
          </a:prstGeom>
        </p:spPr>
      </p:pic>
      <p:pic>
        <p:nvPicPr>
          <p:cNvPr id="6" name="Picture 2" descr="May be an image of 15 people, people standing and indo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3"/>
          <a:stretch/>
        </p:blipFill>
        <p:spPr bwMode="auto">
          <a:xfrm>
            <a:off x="4919097" y="2275132"/>
            <a:ext cx="7272903" cy="456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01596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33cabf32-af6f-4165-a000-84766aceb41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552960C279FF41AF76537EB31F252D" ma:contentTypeVersion="18" ma:contentTypeDescription="Create a new document." ma:contentTypeScope="" ma:versionID="0ad6690058fe36d34530910f373e0d15">
  <xsd:schema xmlns:xsd="http://www.w3.org/2001/XMLSchema" xmlns:xs="http://www.w3.org/2001/XMLSchema" xmlns:p="http://schemas.microsoft.com/office/2006/metadata/properties" xmlns:ns1="http://schemas.microsoft.com/sharepoint/v3" xmlns:ns3="33cabf32-af6f-4165-a000-84766aceb41e" xmlns:ns4="38c20b4e-ba33-4b66-88c0-48ecb2890d11" targetNamespace="http://schemas.microsoft.com/office/2006/metadata/properties" ma:root="true" ma:fieldsID="7c6d01b2327aaf5df3eae06c40d4cdf7" ns1:_="" ns3:_="" ns4:_="">
    <xsd:import namespace="http://schemas.microsoft.com/sharepoint/v3"/>
    <xsd:import namespace="33cabf32-af6f-4165-a000-84766aceb41e"/>
    <xsd:import namespace="38c20b4e-ba33-4b66-88c0-48ecb2890d1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cabf32-af6f-4165-a000-84766aceb4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5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c20b4e-ba33-4b66-88c0-48ecb2890d1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D20ADE-A131-4484-BEC9-7A55D9EDC0E5}">
  <ds:schemaRefs>
    <ds:schemaRef ds:uri="38c20b4e-ba33-4b66-88c0-48ecb2890d11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33cabf32-af6f-4165-a000-84766aceb41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7E8C15C8-9FA7-496F-9DB0-C4C1B61F74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A75A94-8F6E-407B-B3E4-1E3D110A14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3cabf32-af6f-4165-a000-84766aceb41e"/>
    <ds:schemaRef ds:uri="38c20b4e-ba33-4b66-88c0-48ecb2890d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6715</TotalTime>
  <Words>339</Words>
  <Application>Microsoft Office PowerPoint</Application>
  <PresentationFormat>Widescreen</PresentationFormat>
  <Paragraphs>48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Lucida Sans Unicode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Continue the conversation                       – @uneagriculture  </vt:lpstr>
      <vt:lpstr>Meat418 student &amp; the champion 2021 UNE ICMJ team</vt:lpstr>
    </vt:vector>
  </TitlesOfParts>
  <Company>Martins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Foxwell</dc:creator>
  <cp:lastModifiedBy>Janelle Wilkes</cp:lastModifiedBy>
  <cp:revision>114</cp:revision>
  <dcterms:created xsi:type="dcterms:W3CDTF">2009-10-19T01:57:48Z</dcterms:created>
  <dcterms:modified xsi:type="dcterms:W3CDTF">2023-03-29T21:52:07Z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0x0101004C552960C279FF41AF76537EB31F252D</vt:lpwstr>
  </property>
</Properties>
</file>