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</p:sldMasterIdLst>
  <p:notesMasterIdLst>
    <p:notesMasterId r:id="rId46"/>
  </p:notesMasterIdLst>
  <p:handoutMasterIdLst>
    <p:handoutMasterId r:id="rId47"/>
  </p:handoutMasterIdLst>
  <p:sldIdLst>
    <p:sldId id="256" r:id="rId6"/>
    <p:sldId id="275" r:id="rId7"/>
    <p:sldId id="316" r:id="rId8"/>
    <p:sldId id="336" r:id="rId9"/>
    <p:sldId id="284" r:id="rId10"/>
    <p:sldId id="334" r:id="rId11"/>
    <p:sldId id="325" r:id="rId12"/>
    <p:sldId id="328" r:id="rId13"/>
    <p:sldId id="326" r:id="rId14"/>
    <p:sldId id="327" r:id="rId15"/>
    <p:sldId id="329" r:id="rId16"/>
    <p:sldId id="257" r:id="rId17"/>
    <p:sldId id="330" r:id="rId18"/>
    <p:sldId id="332" r:id="rId19"/>
    <p:sldId id="331" r:id="rId20"/>
    <p:sldId id="333" r:id="rId21"/>
    <p:sldId id="268" r:id="rId22"/>
    <p:sldId id="269" r:id="rId23"/>
    <p:sldId id="341" r:id="rId24"/>
    <p:sldId id="271" r:id="rId25"/>
    <p:sldId id="272" r:id="rId26"/>
    <p:sldId id="273" r:id="rId27"/>
    <p:sldId id="274" r:id="rId28"/>
    <p:sldId id="342" r:id="rId29"/>
    <p:sldId id="280" r:id="rId30"/>
    <p:sldId id="281" r:id="rId31"/>
    <p:sldId id="282" r:id="rId32"/>
    <p:sldId id="276" r:id="rId33"/>
    <p:sldId id="278" r:id="rId34"/>
    <p:sldId id="279" r:id="rId35"/>
    <p:sldId id="321" r:id="rId36"/>
    <p:sldId id="322" r:id="rId37"/>
    <p:sldId id="323" r:id="rId38"/>
    <p:sldId id="338" r:id="rId39"/>
    <p:sldId id="283" r:id="rId40"/>
    <p:sldId id="270" r:id="rId41"/>
    <p:sldId id="339" r:id="rId42"/>
    <p:sldId id="340" r:id="rId43"/>
    <p:sldId id="319" r:id="rId44"/>
    <p:sldId id="263" r:id="rId45"/>
  </p:sldIdLst>
  <p:sldSz cx="9147175" cy="5145088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Instructions" id="{D97762E0-F512-4654-A68D-122F12046569}">
          <p14:sldIdLst/>
        </p14:section>
        <p14:section name="Right click for options" id="{5C661DC1-D038-4612-9AFE-4506515A23D4}">
          <p14:sldIdLst>
            <p14:sldId id="256"/>
            <p14:sldId id="275"/>
            <p14:sldId id="316"/>
            <p14:sldId id="336"/>
            <p14:sldId id="284"/>
            <p14:sldId id="334"/>
            <p14:sldId id="325"/>
            <p14:sldId id="328"/>
            <p14:sldId id="326"/>
            <p14:sldId id="327"/>
            <p14:sldId id="329"/>
            <p14:sldId id="257"/>
            <p14:sldId id="330"/>
            <p14:sldId id="332"/>
            <p14:sldId id="331"/>
            <p14:sldId id="333"/>
            <p14:sldId id="268"/>
            <p14:sldId id="269"/>
            <p14:sldId id="341"/>
            <p14:sldId id="271"/>
            <p14:sldId id="272"/>
            <p14:sldId id="273"/>
            <p14:sldId id="274"/>
            <p14:sldId id="342"/>
            <p14:sldId id="280"/>
            <p14:sldId id="281"/>
            <p14:sldId id="282"/>
            <p14:sldId id="276"/>
            <p14:sldId id="278"/>
            <p14:sldId id="279"/>
            <p14:sldId id="321"/>
            <p14:sldId id="322"/>
            <p14:sldId id="323"/>
            <p14:sldId id="338"/>
            <p14:sldId id="283"/>
            <p14:sldId id="270"/>
            <p14:sldId id="339"/>
            <p14:sldId id="340"/>
            <p14:sldId id="319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1" userDrawn="1">
          <p15:clr>
            <a:srgbClr val="A4A3A4"/>
          </p15:clr>
        </p15:guide>
        <p15:guide id="2" orient="horz" pos="3037" userDrawn="1">
          <p15:clr>
            <a:srgbClr val="A4A3A4"/>
          </p15:clr>
        </p15:guide>
        <p15:guide id="3" orient="horz" pos="757" userDrawn="1">
          <p15:clr>
            <a:srgbClr val="A4A3A4"/>
          </p15:clr>
        </p15:guide>
        <p15:guide id="4" orient="horz" pos="2812" userDrawn="1">
          <p15:clr>
            <a:srgbClr val="A4A3A4"/>
          </p15:clr>
        </p15:guide>
        <p15:guide id="5" pos="5622" userDrawn="1">
          <p15:clr>
            <a:srgbClr val="A4A3A4"/>
          </p15:clr>
        </p15:guide>
        <p15:guide id="6" pos="4838" userDrawn="1">
          <p15:clr>
            <a:srgbClr val="A4A3A4"/>
          </p15:clr>
        </p15:guide>
        <p15:guide id="7" pos="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y" initials="" lastIdx="0" clrIdx="0"/>
  <p:cmAuthor id="1" name="Shay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6CA"/>
    <a:srgbClr val="B5DDF5"/>
    <a:srgbClr val="7472C0"/>
    <a:srgbClr val="00AEAD"/>
    <a:srgbClr val="F58B6D"/>
    <a:srgbClr val="818187"/>
    <a:srgbClr val="CE3A0C"/>
    <a:srgbClr val="5AB3E8"/>
    <a:srgbClr val="E6E7E8"/>
    <a:srgbClr val="3FD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DC1BD-BE2E-43FC-8DF8-709D6B4E2B4F}" v="93" dt="2020-03-04T11:33:19.166"/>
  </p1510:revLst>
</p1510:revInfo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96305" autoAdjust="0"/>
  </p:normalViewPr>
  <p:slideViewPr>
    <p:cSldViewPr snapToObjects="1">
      <p:cViewPr varScale="1">
        <p:scale>
          <a:sx n="90" d="100"/>
          <a:sy n="90" d="100"/>
        </p:scale>
        <p:origin x="798" y="72"/>
      </p:cViewPr>
      <p:guideLst>
        <p:guide orient="horz" pos="451"/>
        <p:guide orient="horz" pos="3037"/>
        <p:guide orient="horz" pos="757"/>
        <p:guide orient="horz" pos="2812"/>
        <p:guide pos="5622"/>
        <p:guide pos="4838"/>
        <p:guide pos="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3804" y="8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4552" cy="499824"/>
          </a:xfrm>
          <a:prstGeom prst="rect">
            <a:avLst/>
          </a:prstGeom>
        </p:spPr>
        <p:txBody>
          <a:bodyPr vert="horz" lIns="75859" tIns="75859" rIns="75859" bIns="75859" rtlCol="0" anchor="t" anchorCtr="0"/>
          <a:lstStyle/>
          <a:p>
            <a:endParaRPr lang="en-AU" sz="1100" dirty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75859" tIns="75859" rIns="75859" bIns="75859" rtlCol="0"/>
          <a:lstStyle>
            <a:lvl1pPr algn="r">
              <a:defRPr sz="1300"/>
            </a:lvl1pPr>
          </a:lstStyle>
          <a:p>
            <a:fld id="{4E50C307-5AD1-4F8C-91A0-1FC7219EFB34}" type="datetimeFigureOut">
              <a:rPr lang="en-AU" sz="1100">
                <a:cs typeface="Arial" pitchFamily="34" charset="0"/>
              </a:rPr>
              <a:t>25/03/2023</a:t>
            </a:fld>
            <a:endParaRPr lang="en-AU" sz="1100" dirty="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75859" tIns="75859" rIns="75859" bIns="75859" rtlCol="0" anchor="b"/>
          <a:lstStyle>
            <a:lvl1pPr algn="l">
              <a:defRPr sz="1300"/>
            </a:lvl1pPr>
          </a:lstStyle>
          <a:p>
            <a:endParaRPr lang="en-AU" sz="1100" dirty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74603" y="9494929"/>
            <a:ext cx="1088160" cy="499824"/>
          </a:xfrm>
          <a:prstGeom prst="rect">
            <a:avLst/>
          </a:prstGeom>
        </p:spPr>
        <p:txBody>
          <a:bodyPr vert="horz" lIns="0" tIns="37930" rIns="96341" bIns="37930" rtlCol="0" anchor="b"/>
          <a:lstStyle>
            <a:lvl1pPr algn="r">
              <a:defRPr sz="1300"/>
            </a:lvl1pPr>
          </a:lstStyle>
          <a:p>
            <a:fld id="{AF84CFB5-B6E9-4915-957C-05CFA717E28F}" type="slidenum">
              <a:rPr lang="en-AU" sz="1100">
                <a:cs typeface="Arial" pitchFamily="34" charset="0"/>
              </a:rPr>
              <a:t>‹#›</a:t>
            </a:fld>
            <a:endParaRPr lang="en-AU" sz="1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71" y="83304"/>
            <a:ext cx="5022631" cy="41652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300"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03769" y="70809"/>
            <a:ext cx="1418632" cy="41652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3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25/03/2023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84200" y="593725"/>
            <a:ext cx="8024813" cy="45148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887" y="5441051"/>
            <a:ext cx="5510989" cy="3805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 dirty="0"/>
              <a:t>Click to edit Master text styles</a:t>
            </a:r>
          </a:p>
          <a:p>
            <a:pPr marL="0" lvl="1"/>
            <a:r>
              <a:rPr lang="en-AU" noProof="0" dirty="0"/>
              <a:t>Second level</a:t>
            </a:r>
          </a:p>
          <a:p>
            <a:pPr marL="151718" lvl="2" indent="-151718">
              <a:buFont typeface="Arial" pitchFamily="34" charset="0"/>
              <a:buChar char="•"/>
            </a:pPr>
            <a:r>
              <a:rPr lang="en-AU" noProof="0" dirty="0"/>
              <a:t>Third level</a:t>
            </a:r>
          </a:p>
          <a:p>
            <a:pPr marL="303437" lvl="3" indent="-151718">
              <a:buFont typeface="Arial" pitchFamily="34" charset="0"/>
              <a:buChar char="•"/>
            </a:pPr>
            <a:r>
              <a:rPr lang="en-AU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71" y="9494928"/>
            <a:ext cx="4805045" cy="393563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>
                <a:latin typeface="+mn-lt"/>
                <a:cs typeface="Arial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1392" y="9494928"/>
            <a:ext cx="989929" cy="393563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lang="en-US" sz="12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lang="en-AU" sz="12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7175" cy="5145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8092" y="1708448"/>
            <a:ext cx="4339639" cy="961858"/>
          </a:xfrm>
        </p:spPr>
        <p:txBody>
          <a:bodyPr anchor="b"/>
          <a:lstStyle>
            <a:lvl1pPr>
              <a:lnSpc>
                <a:spcPts val="3301"/>
              </a:lnSpc>
              <a:defRPr sz="38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8092" y="2941508"/>
            <a:ext cx="4339639" cy="234078"/>
          </a:xfrm>
        </p:spPr>
        <p:txBody>
          <a:bodyPr/>
          <a:lstStyle>
            <a:lvl1pPr>
              <a:spcAft>
                <a:spcPts val="0"/>
              </a:spcAft>
              <a:defRPr sz="2000" b="1" cap="all">
                <a:solidFill>
                  <a:srgbClr val="4596CA"/>
                </a:solidFill>
              </a:defRPr>
            </a:lvl1pPr>
            <a:lvl2pPr>
              <a:spcAft>
                <a:spcPts val="0"/>
              </a:spcAft>
              <a:defRPr sz="2000" b="1" cap="all">
                <a:solidFill>
                  <a:srgbClr val="4596CA"/>
                </a:solidFill>
              </a:defRPr>
            </a:lvl2pPr>
            <a:lvl3pPr>
              <a:spcAft>
                <a:spcPts val="0"/>
              </a:spcAft>
              <a:defRPr sz="1600" b="1" cap="all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7pPr>
            <a:lvl8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8pPr>
            <a:lvl9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8092" y="3524938"/>
            <a:ext cx="2416563" cy="1080118"/>
          </a:xfrm>
        </p:spPr>
        <p:txBody>
          <a:bodyPr anchor="b"/>
          <a:lstStyle>
            <a:lvl1pPr>
              <a:spcAft>
                <a:spcPts val="0"/>
              </a:spcAft>
              <a:defRPr sz="1200" b="0" cap="all" baseline="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200" b="0" cap="none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200" b="0" cap="none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: Shape 8"/>
          <p:cNvSpPr/>
          <p:nvPr userDrawn="1"/>
        </p:nvSpPr>
        <p:spPr>
          <a:xfrm>
            <a:off x="4923573" y="280850"/>
            <a:ext cx="3887864" cy="3954073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84" y="3975969"/>
            <a:ext cx="2052870" cy="10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1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4596CA"/>
                </a:solidFill>
              </a:defRPr>
            </a:lvl2pPr>
            <a:lvl4pPr>
              <a:buClr>
                <a:srgbClr val="4596CA"/>
              </a:buClr>
              <a:defRPr/>
            </a:lvl4pPr>
            <a:lvl5pPr>
              <a:buClr>
                <a:srgbClr val="4596CA"/>
              </a:buClr>
              <a:defRPr baseline="0"/>
            </a:lvl5pPr>
            <a:lvl6pPr>
              <a:buClr>
                <a:srgbClr val="4596CA"/>
              </a:buClr>
              <a:defRPr/>
            </a:lvl6pPr>
            <a:lvl7pPr>
              <a:buClr>
                <a:srgbClr val="4596CA"/>
              </a:buClr>
              <a:defRPr/>
            </a:lvl7pPr>
            <a:lvl8pPr>
              <a:buClr>
                <a:srgbClr val="4596CA"/>
              </a:buClr>
              <a:defRPr/>
            </a:lvl8pPr>
            <a:lvl9pPr>
              <a:buClr>
                <a:srgbClr val="4596CA"/>
              </a:buClr>
              <a:defRPr/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33" y="1569601"/>
            <a:ext cx="7615321" cy="1362984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66546" y="3084985"/>
            <a:ext cx="7615321" cy="1362984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90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34" y="1569492"/>
            <a:ext cx="3737609" cy="289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44258" y="1569491"/>
            <a:ext cx="3737609" cy="289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169959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u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34" y="1569492"/>
            <a:ext cx="3737609" cy="289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016423" y="1832920"/>
            <a:ext cx="3264040" cy="2248930"/>
          </a:xfrm>
          <a:custGeom>
            <a:avLst/>
            <a:gdLst>
              <a:gd name="connsiteX0" fmla="*/ 236069 w 3263474"/>
              <a:gd name="connsiteY0" fmla="*/ 0 h 2248930"/>
              <a:gd name="connsiteX1" fmla="*/ 3263474 w 3263474"/>
              <a:gd name="connsiteY1" fmla="*/ 0 h 2248930"/>
              <a:gd name="connsiteX2" fmla="*/ 3263474 w 3263474"/>
              <a:gd name="connsiteY2" fmla="*/ 2010031 h 2248930"/>
              <a:gd name="connsiteX3" fmla="*/ 236069 w 3263474"/>
              <a:gd name="connsiteY3" fmla="*/ 2010031 h 2248930"/>
              <a:gd name="connsiteX4" fmla="*/ 236069 w 3263474"/>
              <a:gd name="connsiteY4" fmla="*/ 2248930 h 2248930"/>
              <a:gd name="connsiteX5" fmla="*/ 0 w 3263474"/>
              <a:gd name="connsiteY5" fmla="*/ 2248930 h 2248930"/>
              <a:gd name="connsiteX6" fmla="*/ 0 w 3263474"/>
              <a:gd name="connsiteY6" fmla="*/ 2010032 h 2248930"/>
              <a:gd name="connsiteX7" fmla="*/ 236069 w 3263474"/>
              <a:gd name="connsiteY7" fmla="*/ 2010032 h 224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3474" h="2248930">
                <a:moveTo>
                  <a:pt x="236069" y="0"/>
                </a:moveTo>
                <a:lnTo>
                  <a:pt x="3263474" y="0"/>
                </a:lnTo>
                <a:lnTo>
                  <a:pt x="3263474" y="2010031"/>
                </a:lnTo>
                <a:lnTo>
                  <a:pt x="236069" y="2010031"/>
                </a:lnTo>
                <a:lnTo>
                  <a:pt x="236069" y="2248930"/>
                </a:lnTo>
                <a:lnTo>
                  <a:pt x="0" y="2248930"/>
                </a:lnTo>
                <a:lnTo>
                  <a:pt x="0" y="2010032"/>
                </a:lnTo>
                <a:lnTo>
                  <a:pt x="236069" y="2010032"/>
                </a:lnTo>
                <a:close/>
              </a:path>
            </a:pathLst>
          </a:custGeom>
          <a:solidFill>
            <a:srgbClr val="4596CA"/>
          </a:solidFill>
        </p:spPr>
        <p:txBody>
          <a:bodyPr wrap="square" lIns="450000" tIns="226800"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>
              <a:lnSpc>
                <a:spcPts val="17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2pPr>
            <a:lvl3pPr marL="226845" indent="-226845">
              <a:lnSpc>
                <a:spcPts val="1700"/>
              </a:lnSpc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453691">
              <a:lnSpc>
                <a:spcPts val="1700"/>
              </a:lnSpc>
              <a:spcAft>
                <a:spcPts val="0"/>
              </a:spcAft>
              <a:buClrTx/>
              <a:defRPr sz="1600">
                <a:solidFill>
                  <a:schemeClr val="tx1"/>
                </a:solidFill>
              </a:defRPr>
            </a:lvl4pPr>
            <a:lvl5pPr marL="680536">
              <a:lnSpc>
                <a:spcPts val="1700"/>
              </a:lnSpc>
              <a:spcAft>
                <a:spcPts val="0"/>
              </a:spcAft>
              <a:buClrTx/>
              <a:defRPr sz="1600">
                <a:solidFill>
                  <a:schemeClr val="tx1"/>
                </a:solidFill>
              </a:defRPr>
            </a:lvl5pPr>
            <a:lvl6pPr marL="907381">
              <a:lnSpc>
                <a:spcPts val="1700"/>
              </a:lnSpc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6pPr>
            <a:lvl7pPr marL="1134227">
              <a:lnSpc>
                <a:spcPts val="1700"/>
              </a:lnSpc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7pPr>
            <a:lvl8pPr marL="1361072">
              <a:lnSpc>
                <a:spcPts val="1700"/>
              </a:lnSpc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8pPr>
            <a:lvl9pPr marL="1587918">
              <a:lnSpc>
                <a:spcPts val="1700"/>
              </a:lnSpc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6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75" y="654312"/>
            <a:ext cx="3265460" cy="74810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772" y="2611644"/>
            <a:ext cx="3476095" cy="178944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67755" y="2302330"/>
            <a:ext cx="3274885" cy="2098221"/>
          </a:xfrm>
          <a:custGeom>
            <a:avLst/>
            <a:gdLst>
              <a:gd name="connsiteX0" fmla="*/ 3027382 w 3274317"/>
              <a:gd name="connsiteY0" fmla="*/ 1854702 h 2098221"/>
              <a:gd name="connsiteX1" fmla="*/ 3274317 w 3274317"/>
              <a:gd name="connsiteY1" fmla="*/ 1854702 h 2098221"/>
              <a:gd name="connsiteX2" fmla="*/ 3274317 w 3274317"/>
              <a:gd name="connsiteY2" fmla="*/ 2098221 h 2098221"/>
              <a:gd name="connsiteX3" fmla="*/ 3027382 w 3274317"/>
              <a:gd name="connsiteY3" fmla="*/ 2098221 h 2098221"/>
              <a:gd name="connsiteX4" fmla="*/ 0 w 3274317"/>
              <a:gd name="connsiteY4" fmla="*/ 0 h 2098221"/>
              <a:gd name="connsiteX5" fmla="*/ 3027382 w 3274317"/>
              <a:gd name="connsiteY5" fmla="*/ 0 h 2098221"/>
              <a:gd name="connsiteX6" fmla="*/ 3027382 w 3274317"/>
              <a:gd name="connsiteY6" fmla="*/ 1854702 h 2098221"/>
              <a:gd name="connsiteX7" fmla="*/ 0 w 3274317"/>
              <a:gd name="connsiteY7" fmla="*/ 1854702 h 209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4317" h="2098221">
                <a:moveTo>
                  <a:pt x="3027382" y="1854702"/>
                </a:moveTo>
                <a:lnTo>
                  <a:pt x="3274317" y="1854702"/>
                </a:lnTo>
                <a:lnTo>
                  <a:pt x="3274317" y="2098221"/>
                </a:lnTo>
                <a:lnTo>
                  <a:pt x="3027382" y="2098221"/>
                </a:lnTo>
                <a:close/>
                <a:moveTo>
                  <a:pt x="0" y="0"/>
                </a:moveTo>
                <a:lnTo>
                  <a:pt x="3027382" y="0"/>
                </a:lnTo>
                <a:lnTo>
                  <a:pt x="3027382" y="1854702"/>
                </a:lnTo>
                <a:lnTo>
                  <a:pt x="0" y="185470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504894" y="442800"/>
            <a:ext cx="3015337" cy="1841816"/>
          </a:xfrm>
          <a:prstGeom prst="flowChartProcess">
            <a:avLst/>
          </a:prstGeom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53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75" y="654312"/>
            <a:ext cx="3265460" cy="74810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6933" y="1569600"/>
            <a:ext cx="3265767" cy="2894400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‹#›</a:t>
            </a:fld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01063" y="442801"/>
            <a:ext cx="3880804" cy="4186947"/>
          </a:xfrm>
          <a:custGeom>
            <a:avLst/>
            <a:gdLst>
              <a:gd name="connsiteX0" fmla="*/ 260182 w 3880131"/>
              <a:gd name="connsiteY0" fmla="*/ 0 h 4186947"/>
              <a:gd name="connsiteX1" fmla="*/ 3880131 w 3880131"/>
              <a:gd name="connsiteY1" fmla="*/ 0 h 4186947"/>
              <a:gd name="connsiteX2" fmla="*/ 3880131 w 3880131"/>
              <a:gd name="connsiteY2" fmla="*/ 3936536 h 4186947"/>
              <a:gd name="connsiteX3" fmla="*/ 257789 w 3880131"/>
              <a:gd name="connsiteY3" fmla="*/ 3936536 h 4186947"/>
              <a:gd name="connsiteX4" fmla="*/ 257789 w 3880131"/>
              <a:gd name="connsiteY4" fmla="*/ 4186947 h 4186947"/>
              <a:gd name="connsiteX5" fmla="*/ 0 w 3880131"/>
              <a:gd name="connsiteY5" fmla="*/ 4186947 h 4186947"/>
              <a:gd name="connsiteX6" fmla="*/ 0 w 3880131"/>
              <a:gd name="connsiteY6" fmla="*/ 3936535 h 4186947"/>
              <a:gd name="connsiteX7" fmla="*/ 260182 w 3880131"/>
              <a:gd name="connsiteY7" fmla="*/ 3936535 h 418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0131" h="4186947">
                <a:moveTo>
                  <a:pt x="260182" y="0"/>
                </a:moveTo>
                <a:lnTo>
                  <a:pt x="3880131" y="0"/>
                </a:lnTo>
                <a:lnTo>
                  <a:pt x="3880131" y="3936536"/>
                </a:lnTo>
                <a:lnTo>
                  <a:pt x="257789" y="3936536"/>
                </a:lnTo>
                <a:lnTo>
                  <a:pt x="257789" y="4186947"/>
                </a:lnTo>
                <a:lnTo>
                  <a:pt x="0" y="4186947"/>
                </a:lnTo>
                <a:lnTo>
                  <a:pt x="0" y="3936535"/>
                </a:lnTo>
                <a:lnTo>
                  <a:pt x="260182" y="393653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389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170" y="654312"/>
            <a:ext cx="3726388" cy="748102"/>
          </a:xfrm>
        </p:spPr>
        <p:txBody>
          <a:bodyPr/>
          <a:lstStyle>
            <a:lvl1pPr>
              <a:defRPr sz="4401" baseline="0"/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5128" y="1569600"/>
            <a:ext cx="3726739" cy="2894400"/>
          </a:xfrm>
        </p:spPr>
        <p:txBody>
          <a:bodyPr/>
          <a:lstStyle>
            <a:lvl1pPr>
              <a:defRPr sz="1800"/>
            </a:lvl1pPr>
            <a:lvl2pPr>
              <a:defRPr>
                <a:solidFill>
                  <a:srgbClr val="4596CA"/>
                </a:solidFill>
              </a:defRPr>
            </a:lvl2pPr>
            <a:lvl4pPr>
              <a:buClr>
                <a:srgbClr val="4596CA"/>
              </a:buClr>
              <a:defRPr/>
            </a:lvl4pPr>
            <a:lvl5pPr>
              <a:buClr>
                <a:srgbClr val="4596CA"/>
              </a:buClr>
              <a:defRPr baseline="0"/>
            </a:lvl5pPr>
            <a:lvl6pPr>
              <a:buClr>
                <a:srgbClr val="4596CA"/>
              </a:buClr>
              <a:defRPr/>
            </a:lvl6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endParaRPr lang="en-A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5943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to go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49393" y="2569944"/>
            <a:ext cx="4132473" cy="2110703"/>
          </a:xfrm>
          <a:custGeom>
            <a:avLst/>
            <a:gdLst>
              <a:gd name="connsiteX0" fmla="*/ 250329 w 4131756"/>
              <a:gd name="connsiteY0" fmla="*/ 0 h 2110703"/>
              <a:gd name="connsiteX1" fmla="*/ 4131756 w 4131756"/>
              <a:gd name="connsiteY1" fmla="*/ 0 h 2110703"/>
              <a:gd name="connsiteX2" fmla="*/ 4131756 w 4131756"/>
              <a:gd name="connsiteY2" fmla="*/ 1859507 h 2110703"/>
              <a:gd name="connsiteX3" fmla="*/ 250329 w 4131756"/>
              <a:gd name="connsiteY3" fmla="*/ 1859507 h 2110703"/>
              <a:gd name="connsiteX4" fmla="*/ 250329 w 4131756"/>
              <a:gd name="connsiteY4" fmla="*/ 2110703 h 2110703"/>
              <a:gd name="connsiteX5" fmla="*/ 0 w 4131756"/>
              <a:gd name="connsiteY5" fmla="*/ 2110703 h 2110703"/>
              <a:gd name="connsiteX6" fmla="*/ 0 w 4131756"/>
              <a:gd name="connsiteY6" fmla="*/ 1858703 h 2110703"/>
              <a:gd name="connsiteX7" fmla="*/ 250329 w 4131756"/>
              <a:gd name="connsiteY7" fmla="*/ 1858703 h 211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1756" h="2110703">
                <a:moveTo>
                  <a:pt x="250329" y="0"/>
                </a:moveTo>
                <a:lnTo>
                  <a:pt x="4131756" y="0"/>
                </a:lnTo>
                <a:lnTo>
                  <a:pt x="4131756" y="1859507"/>
                </a:lnTo>
                <a:lnTo>
                  <a:pt x="250329" y="1859507"/>
                </a:lnTo>
                <a:lnTo>
                  <a:pt x="250329" y="2110703"/>
                </a:lnTo>
                <a:lnTo>
                  <a:pt x="0" y="2110703"/>
                </a:lnTo>
                <a:lnTo>
                  <a:pt x="0" y="1858703"/>
                </a:lnTo>
                <a:lnTo>
                  <a:pt x="250329" y="1858703"/>
                </a:lnTo>
                <a:close/>
              </a:path>
            </a:pathLst>
          </a:custGeom>
          <a:solidFill>
            <a:srgbClr val="4596CA"/>
          </a:solidFill>
        </p:spPr>
        <p:txBody>
          <a:bodyPr wrap="square" lIns="396000" tIns="223200" rIns="180000">
            <a:noAutofit/>
          </a:bodyPr>
          <a:lstStyle>
            <a:lvl1pPr>
              <a:lnSpc>
                <a:spcPts val="2601"/>
              </a:lnSpc>
              <a:spcAft>
                <a:spcPts val="0"/>
              </a:spcAft>
              <a:defRPr sz="2200" cap="none" baseline="0">
                <a:solidFill>
                  <a:schemeClr val="bg2"/>
                </a:solidFill>
              </a:defRPr>
            </a:lvl1pPr>
            <a:lvl2pPr>
              <a:lnSpc>
                <a:spcPts val="2601"/>
              </a:lnSpc>
              <a:spcAft>
                <a:spcPts val="850"/>
              </a:spcAft>
              <a:defRPr sz="2200" b="0">
                <a:solidFill>
                  <a:schemeClr val="bg2"/>
                </a:solidFill>
              </a:defRPr>
            </a:lvl2pPr>
            <a:lvl3pPr>
              <a:lnSpc>
                <a:spcPts val="2601"/>
              </a:lnSpc>
              <a:spcAft>
                <a:spcPts val="850"/>
              </a:spcAft>
              <a:defRPr sz="2200">
                <a:solidFill>
                  <a:schemeClr val="bg2"/>
                </a:solidFill>
              </a:defRPr>
            </a:lvl3pPr>
            <a:lvl4pPr marL="0" indent="0">
              <a:lnSpc>
                <a:spcPts val="2601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4pPr>
            <a:lvl5pPr marL="0" indent="0">
              <a:lnSpc>
                <a:spcPts val="2601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5pPr>
            <a:lvl6pPr marL="0" indent="0">
              <a:lnSpc>
                <a:spcPts val="2601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6pPr>
            <a:lvl7pPr marL="0" indent="0">
              <a:lnSpc>
                <a:spcPts val="2601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7pPr>
            <a:lvl8pPr marL="0" indent="0">
              <a:lnSpc>
                <a:spcPts val="2601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8pPr>
            <a:lvl9pPr marL="0" indent="0">
              <a:lnSpc>
                <a:spcPts val="2601"/>
              </a:lnSpc>
              <a:spcAft>
                <a:spcPts val="850"/>
              </a:spcAft>
              <a:buNone/>
              <a:defRPr sz="2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596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2123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45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/>
          <p:cNvSpPr/>
          <p:nvPr userDrawn="1"/>
        </p:nvSpPr>
        <p:spPr>
          <a:xfrm rot="18912554">
            <a:off x="2849308" y="457823"/>
            <a:ext cx="5835825" cy="4447486"/>
          </a:xfrm>
          <a:custGeom>
            <a:avLst/>
            <a:gdLst>
              <a:gd name="connsiteX0" fmla="*/ 107297 w 5834813"/>
              <a:gd name="connsiteY0" fmla="*/ 1790157 h 4447486"/>
              <a:gd name="connsiteX1" fmla="*/ 212033 w 5834813"/>
              <a:gd name="connsiteY1" fmla="*/ 1894131 h 4447486"/>
              <a:gd name="connsiteX2" fmla="*/ 104736 w 5834813"/>
              <a:gd name="connsiteY2" fmla="*/ 2002214 h 4447486"/>
              <a:gd name="connsiteX3" fmla="*/ 0 w 5834813"/>
              <a:gd name="connsiteY3" fmla="*/ 1898241 h 4447486"/>
              <a:gd name="connsiteX4" fmla="*/ 5834813 w 5834813"/>
              <a:gd name="connsiteY4" fmla="*/ 1964015 h 4447486"/>
              <a:gd name="connsiteX5" fmla="*/ 5834813 w 5834813"/>
              <a:gd name="connsiteY5" fmla="*/ 1983772 h 4447486"/>
              <a:gd name="connsiteX6" fmla="*/ 5229891 w 5834813"/>
              <a:gd name="connsiteY6" fmla="*/ 1983772 h 4447486"/>
              <a:gd name="connsiteX7" fmla="*/ 5025020 w 5834813"/>
              <a:gd name="connsiteY7" fmla="*/ 2190145 h 4447486"/>
              <a:gd name="connsiteX8" fmla="*/ 4582132 w 5834813"/>
              <a:gd name="connsiteY8" fmla="*/ 2636279 h 4447486"/>
              <a:gd name="connsiteX9" fmla="*/ 3701583 w 5834813"/>
              <a:gd name="connsiteY9" fmla="*/ 3523283 h 4447486"/>
              <a:gd name="connsiteX10" fmla="*/ 3052820 w 5834813"/>
              <a:gd name="connsiteY10" fmla="*/ 4176802 h 4447486"/>
              <a:gd name="connsiteX11" fmla="*/ 2784106 w 5834813"/>
              <a:gd name="connsiteY11" fmla="*/ 4447486 h 4447486"/>
              <a:gd name="connsiteX12" fmla="*/ 212034 w 5834813"/>
              <a:gd name="connsiteY12" fmla="*/ 1894131 h 4447486"/>
              <a:gd name="connsiteX13" fmla="*/ 1129511 w 5834813"/>
              <a:gd name="connsiteY13" fmla="*/ 969928 h 4447486"/>
              <a:gd name="connsiteX14" fmla="*/ 3000689 w 5834813"/>
              <a:gd name="connsiteY14" fmla="*/ 2827489 h 4447486"/>
              <a:gd name="connsiteX15" fmla="*/ 3881238 w 5834813"/>
              <a:gd name="connsiteY15" fmla="*/ 1940486 h 4447486"/>
              <a:gd name="connsiteX16" fmla="*/ 2595475 w 5834813"/>
              <a:gd name="connsiteY16" fmla="*/ 664079 h 4447486"/>
              <a:gd name="connsiteX17" fmla="*/ 3254720 w 5834813"/>
              <a:gd name="connsiteY17" fmla="*/ 0 h 4447486"/>
              <a:gd name="connsiteX18" fmla="*/ 5233133 w 5834813"/>
              <a:gd name="connsiteY18" fmla="*/ 1964015 h 44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34813" h="4447486">
                <a:moveTo>
                  <a:pt x="107297" y="1790157"/>
                </a:moveTo>
                <a:lnTo>
                  <a:pt x="212033" y="1894131"/>
                </a:lnTo>
                <a:lnTo>
                  <a:pt x="104736" y="2002214"/>
                </a:lnTo>
                <a:lnTo>
                  <a:pt x="0" y="1898241"/>
                </a:lnTo>
                <a:close/>
                <a:moveTo>
                  <a:pt x="5834813" y="1964015"/>
                </a:moveTo>
                <a:lnTo>
                  <a:pt x="5834813" y="1983772"/>
                </a:lnTo>
                <a:lnTo>
                  <a:pt x="5229891" y="1983772"/>
                </a:lnTo>
                <a:lnTo>
                  <a:pt x="5025020" y="2190145"/>
                </a:lnTo>
                <a:lnTo>
                  <a:pt x="4582132" y="2636279"/>
                </a:lnTo>
                <a:lnTo>
                  <a:pt x="3701583" y="3523283"/>
                </a:lnTo>
                <a:lnTo>
                  <a:pt x="3052820" y="4176802"/>
                </a:lnTo>
                <a:lnTo>
                  <a:pt x="2784106" y="4447486"/>
                </a:lnTo>
                <a:lnTo>
                  <a:pt x="212034" y="1894131"/>
                </a:lnTo>
                <a:lnTo>
                  <a:pt x="1129511" y="969928"/>
                </a:lnTo>
                <a:lnTo>
                  <a:pt x="3000689" y="2827489"/>
                </a:lnTo>
                <a:lnTo>
                  <a:pt x="3881238" y="1940486"/>
                </a:lnTo>
                <a:lnTo>
                  <a:pt x="2595475" y="664079"/>
                </a:lnTo>
                <a:lnTo>
                  <a:pt x="3254720" y="0"/>
                </a:lnTo>
                <a:lnTo>
                  <a:pt x="5233133" y="1964015"/>
                </a:ln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06647" y="2276574"/>
            <a:ext cx="4339639" cy="450051"/>
          </a:xfrm>
        </p:spPr>
        <p:txBody>
          <a:bodyPr anchor="t"/>
          <a:lstStyle>
            <a:lvl1pPr algn="ctr">
              <a:lnSpc>
                <a:spcPts val="3451"/>
              </a:lnSpc>
              <a:defRPr sz="4401" spc="6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9" y="2214789"/>
            <a:ext cx="3839630" cy="835154"/>
          </a:xfrm>
          <a:prstGeom prst="rect">
            <a:avLst/>
          </a:prstGeom>
        </p:spPr>
      </p:pic>
      <p:sp>
        <p:nvSpPr>
          <p:cNvPr id="25" name="Footer Placeholder 2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Presentation title to go here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45223" y="4659720"/>
            <a:ext cx="950075" cy="191604"/>
          </a:xfrm>
          <a:prstGeom prst="rect">
            <a:avLst/>
          </a:prstGeom>
          <a:solidFill>
            <a:srgbClr val="B5DDF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350"/>
              </a:lnSpc>
            </a:pPr>
            <a:r>
              <a:rPr lang="en-AU" sz="1200" spc="60" baseline="0" dirty="0">
                <a:solidFill>
                  <a:schemeClr val="bg2"/>
                </a:solidFill>
              </a:rPr>
              <a:t>TAFE</a:t>
            </a:r>
            <a:r>
              <a:rPr lang="en-AU" sz="1200" spc="60" dirty="0">
                <a:solidFill>
                  <a:schemeClr val="bg2"/>
                </a:solidFill>
              </a:rPr>
              <a:t> </a:t>
            </a:r>
            <a:r>
              <a:rPr lang="en-AU" sz="1200" spc="60" baseline="0" dirty="0">
                <a:solidFill>
                  <a:schemeClr val="bg2"/>
                </a:solidFill>
              </a:rPr>
              <a:t>NSW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80" y="2928188"/>
            <a:ext cx="1807933" cy="9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6381" cy="5145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4596C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21" y="4064998"/>
            <a:ext cx="1807933" cy="92659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38092" y="1708448"/>
            <a:ext cx="4339639" cy="961858"/>
          </a:xfrm>
        </p:spPr>
        <p:txBody>
          <a:bodyPr anchor="b"/>
          <a:lstStyle>
            <a:lvl1pPr>
              <a:lnSpc>
                <a:spcPts val="3301"/>
              </a:lnSpc>
              <a:defRPr sz="380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8092" y="2941508"/>
            <a:ext cx="4339639" cy="234078"/>
          </a:xfrm>
          <a:noFill/>
        </p:spPr>
        <p:txBody>
          <a:bodyPr/>
          <a:lstStyle>
            <a:lvl1pPr>
              <a:spcAft>
                <a:spcPts val="0"/>
              </a:spcAft>
              <a:defRPr sz="1600" b="1" cap="all">
                <a:solidFill>
                  <a:srgbClr val="4596CA"/>
                </a:solidFill>
              </a:defRPr>
            </a:lvl1pPr>
            <a:lvl2pPr>
              <a:spcAft>
                <a:spcPts val="0"/>
              </a:spcAft>
              <a:defRPr sz="1600" b="1" cap="all">
                <a:solidFill>
                  <a:srgbClr val="4596CA"/>
                </a:solidFill>
              </a:defRPr>
            </a:lvl2pPr>
            <a:lvl3pPr>
              <a:spcAft>
                <a:spcPts val="0"/>
              </a:spcAft>
              <a:defRPr sz="1600" b="1" cap="all">
                <a:solidFill>
                  <a:schemeClr val="accent1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7pPr>
            <a:lvl8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8pPr>
            <a:lvl9pPr marL="0" indent="0">
              <a:spcAft>
                <a:spcPts val="0"/>
              </a:spcAft>
              <a:buNone/>
              <a:defRPr sz="1600" b="1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38092" y="3524938"/>
            <a:ext cx="2416563" cy="1080118"/>
          </a:xfrm>
        </p:spPr>
        <p:txBody>
          <a:bodyPr anchor="b"/>
          <a:lstStyle>
            <a:lvl1pPr>
              <a:spcAft>
                <a:spcPts val="0"/>
              </a:spcAft>
              <a:defRPr sz="1200" b="0" cap="all" baseline="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 b="0" cap="none"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 sz="1200" b="0" cap="none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None/>
              <a:defRPr sz="1200" b="0" cap="none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reeform: Shape 8"/>
          <p:cNvSpPr/>
          <p:nvPr userDrawn="1"/>
        </p:nvSpPr>
        <p:spPr>
          <a:xfrm>
            <a:off x="4645608" y="412305"/>
            <a:ext cx="3887864" cy="3954073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00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8A3E-BD6B-42F5-9F0F-795C5379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CF510-8CBB-4A37-A5E5-E54040B8B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00669-5476-4ED6-B0A2-087738111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1B28E-74EB-4060-A2E7-27D8CD2FD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55CBE-5E5A-47D3-890D-7D4B4AB2C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A4F0ED-06ED-41C4-8956-50717D82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4190-08EF-4F4A-B5CF-10D5EA1121A1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652EB-9EAA-4C10-822C-BDF8317D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4845A-B3A3-4441-B250-3FB68DC2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1BC-E94B-4510-BA48-A259CF47EA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868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B39585-E085-425A-EB4A-516B64978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741927-1B83-7361-1684-A0222CCD5C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2A614CD-7F0C-BB3E-36CA-521F747F8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097F9-660A-4DA1-95F2-313E41CF45F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49185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841375"/>
            <a:ext cx="6860778" cy="1792288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2701926"/>
            <a:ext cx="6860778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462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756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7" y="1282700"/>
            <a:ext cx="7889656" cy="2139950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7" y="3443289"/>
            <a:ext cx="7889656" cy="1125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772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370013"/>
            <a:ext cx="3867821" cy="326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007" y="1370013"/>
            <a:ext cx="3869409" cy="326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262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48" y="274639"/>
            <a:ext cx="7889656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348" y="1260476"/>
            <a:ext cx="386940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348" y="1879600"/>
            <a:ext cx="3869408" cy="276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42" y="1260476"/>
            <a:ext cx="3888462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42" y="1879600"/>
            <a:ext cx="3888462" cy="276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9577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71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78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48" y="342900"/>
            <a:ext cx="2950087" cy="120015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463" y="741363"/>
            <a:ext cx="4631541" cy="3656012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48" y="1543051"/>
            <a:ext cx="2950087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091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 Op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1369" y="2202236"/>
            <a:ext cx="4339639" cy="961858"/>
          </a:xfrm>
        </p:spPr>
        <p:txBody>
          <a:bodyPr anchor="t"/>
          <a:lstStyle>
            <a:lvl1pPr>
              <a:lnSpc>
                <a:spcPts val="3301"/>
              </a:lnSpc>
              <a:defRPr sz="3801">
                <a:solidFill>
                  <a:srgbClr val="4596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566144" y="1658938"/>
            <a:ext cx="1027291" cy="968376"/>
            <a:chOff x="3565525" y="1658938"/>
            <a:chExt cx="1027113" cy="968376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565525" y="1908176"/>
              <a:ext cx="1027113" cy="719138"/>
            </a:xfrm>
            <a:custGeom>
              <a:avLst/>
              <a:gdLst>
                <a:gd name="T0" fmla="*/ 0 w 647"/>
                <a:gd name="T1" fmla="*/ 453 h 453"/>
                <a:gd name="T2" fmla="*/ 0 w 647"/>
                <a:gd name="T3" fmla="*/ 0 h 453"/>
                <a:gd name="T4" fmla="*/ 647 w 647"/>
                <a:gd name="T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453">
                  <a:moveTo>
                    <a:pt x="0" y="453"/>
                  </a:moveTo>
                  <a:lnTo>
                    <a:pt x="0" y="0"/>
                  </a:lnTo>
                  <a:lnTo>
                    <a:pt x="647" y="0"/>
                  </a:lnTo>
                </a:path>
              </a:pathLst>
            </a:custGeom>
            <a:noFill/>
            <a:ln w="6350" cap="flat">
              <a:solidFill>
                <a:srgbClr val="459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>
                <a:solidFill>
                  <a:srgbClr val="4596CA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 userDrawn="1"/>
          </p:nvSpPr>
          <p:spPr bwMode="auto">
            <a:xfrm flipH="1">
              <a:off x="3571875" y="1658938"/>
              <a:ext cx="371475" cy="244475"/>
            </a:xfrm>
            <a:prstGeom prst="line">
              <a:avLst/>
            </a:prstGeom>
            <a:noFill/>
            <a:ln w="6350" cap="flat">
              <a:solidFill>
                <a:srgbClr val="459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</p:grpSp>
    </p:spTree>
    <p:extLst>
      <p:ext uri="{BB962C8B-B14F-4D97-AF65-F5344CB8AC3E}">
        <p14:creationId xmlns:p14="http://schemas.microsoft.com/office/powerpoint/2010/main" val="1762286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48" y="342900"/>
            <a:ext cx="2950087" cy="120015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463" y="741363"/>
            <a:ext cx="4631541" cy="3656012"/>
          </a:xfrm>
        </p:spPr>
        <p:txBody>
          <a:bodyPr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48" y="1543051"/>
            <a:ext cx="2950087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6080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619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6399" y="274639"/>
            <a:ext cx="1972017" cy="4359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60" y="274639"/>
            <a:ext cx="5765213" cy="4359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48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 Opt 2">
    <p:bg>
      <p:bgPr>
        <a:solidFill>
          <a:srgbClr val="45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566144" y="1658938"/>
            <a:ext cx="1027291" cy="968376"/>
            <a:chOff x="3565525" y="1658938"/>
            <a:chExt cx="1027113" cy="968376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565525" y="1908176"/>
              <a:ext cx="1027113" cy="719138"/>
            </a:xfrm>
            <a:custGeom>
              <a:avLst/>
              <a:gdLst>
                <a:gd name="T0" fmla="*/ 0 w 647"/>
                <a:gd name="T1" fmla="*/ 453 h 453"/>
                <a:gd name="T2" fmla="*/ 0 w 647"/>
                <a:gd name="T3" fmla="*/ 0 h 453"/>
                <a:gd name="T4" fmla="*/ 647 w 647"/>
                <a:gd name="T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453">
                  <a:moveTo>
                    <a:pt x="0" y="453"/>
                  </a:moveTo>
                  <a:lnTo>
                    <a:pt x="0" y="0"/>
                  </a:lnTo>
                  <a:lnTo>
                    <a:pt x="647" y="0"/>
                  </a:ln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  <p:sp>
          <p:nvSpPr>
            <p:cNvPr id="16" name="Line 6"/>
            <p:cNvSpPr>
              <a:spLocks noChangeShapeType="1"/>
            </p:cNvSpPr>
            <p:nvPr userDrawn="1"/>
          </p:nvSpPr>
          <p:spPr bwMode="auto">
            <a:xfrm flipH="1">
              <a:off x="3571875" y="1658938"/>
              <a:ext cx="371475" cy="244475"/>
            </a:xfrm>
            <a:prstGeom prst="line">
              <a:avLst/>
            </a:pr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</p:grp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791369" y="2202236"/>
            <a:ext cx="4339639" cy="961858"/>
          </a:xfrm>
        </p:spPr>
        <p:txBody>
          <a:bodyPr anchor="t"/>
          <a:lstStyle>
            <a:lvl1pPr>
              <a:lnSpc>
                <a:spcPts val="3301"/>
              </a:lnSpc>
              <a:defRPr sz="380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5223" y="4659720"/>
            <a:ext cx="950075" cy="191604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350"/>
              </a:lnSpc>
            </a:pPr>
            <a:r>
              <a:rPr lang="en-AU" sz="1200" spc="60" baseline="0" dirty="0">
                <a:solidFill>
                  <a:schemeClr val="bg1"/>
                </a:solidFill>
              </a:rPr>
              <a:t>TAFE</a:t>
            </a:r>
            <a:r>
              <a:rPr lang="en-AU" sz="1200" spc="60" dirty="0">
                <a:solidFill>
                  <a:schemeClr val="bg1"/>
                </a:solidFill>
              </a:rPr>
              <a:t> </a:t>
            </a:r>
            <a:r>
              <a:rPr lang="en-AU" sz="1200" spc="60" baseline="0" dirty="0">
                <a:solidFill>
                  <a:schemeClr val="bg1"/>
                </a:solidFill>
              </a:rPr>
              <a:t>NSW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21" y="4064998"/>
            <a:ext cx="1807933" cy="9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 Opt 3">
    <p:bg>
      <p:bgPr>
        <a:solidFill>
          <a:srgbClr val="45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566144" y="1658938"/>
            <a:ext cx="1027291" cy="968376"/>
            <a:chOff x="3565525" y="1658938"/>
            <a:chExt cx="1027113" cy="968376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3565525" y="1908176"/>
              <a:ext cx="1027113" cy="719138"/>
            </a:xfrm>
            <a:custGeom>
              <a:avLst/>
              <a:gdLst>
                <a:gd name="T0" fmla="*/ 0 w 647"/>
                <a:gd name="T1" fmla="*/ 453 h 453"/>
                <a:gd name="T2" fmla="*/ 0 w 647"/>
                <a:gd name="T3" fmla="*/ 0 h 453"/>
                <a:gd name="T4" fmla="*/ 647 w 647"/>
                <a:gd name="T5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453">
                  <a:moveTo>
                    <a:pt x="0" y="453"/>
                  </a:moveTo>
                  <a:lnTo>
                    <a:pt x="0" y="0"/>
                  </a:lnTo>
                  <a:lnTo>
                    <a:pt x="647" y="0"/>
                  </a:ln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  <p:sp>
          <p:nvSpPr>
            <p:cNvPr id="16" name="Line 6"/>
            <p:cNvSpPr>
              <a:spLocks noChangeShapeType="1"/>
            </p:cNvSpPr>
            <p:nvPr userDrawn="1"/>
          </p:nvSpPr>
          <p:spPr bwMode="auto">
            <a:xfrm flipH="1">
              <a:off x="3571875" y="1658938"/>
              <a:ext cx="371475" cy="244475"/>
            </a:xfrm>
            <a:prstGeom prst="line">
              <a:avLst/>
            </a:pr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</p:grp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791369" y="2202236"/>
            <a:ext cx="4339639" cy="961858"/>
          </a:xfrm>
        </p:spPr>
        <p:txBody>
          <a:bodyPr anchor="t"/>
          <a:lstStyle>
            <a:lvl1pPr>
              <a:lnSpc>
                <a:spcPts val="3301"/>
              </a:lnSpc>
              <a:defRPr sz="380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21" y="4064998"/>
            <a:ext cx="1807933" cy="9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3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 Opt 4"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4375934" y="280850"/>
            <a:ext cx="4511617" cy="4588448"/>
          </a:xfrm>
          <a:custGeom>
            <a:avLst/>
            <a:gdLst>
              <a:gd name="connsiteX0" fmla="*/ 687891 w 4510834"/>
              <a:gd name="connsiteY0" fmla="*/ 4329248 h 4588448"/>
              <a:gd name="connsiteX1" fmla="*/ 948262 w 4510834"/>
              <a:gd name="connsiteY1" fmla="*/ 4329248 h 4588448"/>
              <a:gd name="connsiteX2" fmla="*/ 948262 w 4510834"/>
              <a:gd name="connsiteY2" fmla="*/ 4588448 h 4588448"/>
              <a:gd name="connsiteX3" fmla="*/ 687891 w 4510834"/>
              <a:gd name="connsiteY3" fmla="*/ 4588448 h 4588448"/>
              <a:gd name="connsiteX4" fmla="*/ 0 w 4510834"/>
              <a:gd name="connsiteY4" fmla="*/ 0 h 4588448"/>
              <a:gd name="connsiteX5" fmla="*/ 3569836 w 4510834"/>
              <a:gd name="connsiteY5" fmla="*/ 0 h 4588448"/>
              <a:gd name="connsiteX6" fmla="*/ 3569836 w 4510834"/>
              <a:gd name="connsiteY6" fmla="*/ 0 h 4588448"/>
              <a:gd name="connsiteX7" fmla="*/ 4510834 w 4510834"/>
              <a:gd name="connsiteY7" fmla="*/ 0 h 4588448"/>
              <a:gd name="connsiteX8" fmla="*/ 4510834 w 4510834"/>
              <a:gd name="connsiteY8" fmla="*/ 2717842 h 4588448"/>
              <a:gd name="connsiteX9" fmla="*/ 4510834 w 4510834"/>
              <a:gd name="connsiteY9" fmla="*/ 4329247 h 4588448"/>
              <a:gd name="connsiteX10" fmla="*/ 4510834 w 4510834"/>
              <a:gd name="connsiteY10" fmla="*/ 4329248 h 4588448"/>
              <a:gd name="connsiteX11" fmla="*/ 2312854 w 4510834"/>
              <a:gd name="connsiteY11" fmla="*/ 4329248 h 4588448"/>
              <a:gd name="connsiteX12" fmla="*/ 2312854 w 4510834"/>
              <a:gd name="connsiteY12" fmla="*/ 4329247 h 4588448"/>
              <a:gd name="connsiteX13" fmla="*/ 940998 w 4510834"/>
              <a:gd name="connsiteY13" fmla="*/ 4329247 h 4588448"/>
              <a:gd name="connsiteX14" fmla="*/ 940998 w 4510834"/>
              <a:gd name="connsiteY14" fmla="*/ 2717842 h 4588448"/>
              <a:gd name="connsiteX15" fmla="*/ 2312854 w 4510834"/>
              <a:gd name="connsiteY15" fmla="*/ 2717842 h 4588448"/>
              <a:gd name="connsiteX16" fmla="*/ 2312854 w 4510834"/>
              <a:gd name="connsiteY16" fmla="*/ 1166568 h 4588448"/>
              <a:gd name="connsiteX17" fmla="*/ 0 w 4510834"/>
              <a:gd name="connsiteY17" fmla="*/ 1166568 h 458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0834" h="4588448">
                <a:moveTo>
                  <a:pt x="687891" y="4329248"/>
                </a:moveTo>
                <a:lnTo>
                  <a:pt x="948262" y="4329248"/>
                </a:lnTo>
                <a:lnTo>
                  <a:pt x="948262" y="4588448"/>
                </a:lnTo>
                <a:lnTo>
                  <a:pt x="687891" y="4588448"/>
                </a:lnTo>
                <a:close/>
                <a:moveTo>
                  <a:pt x="0" y="0"/>
                </a:moveTo>
                <a:lnTo>
                  <a:pt x="3569836" y="0"/>
                </a:lnTo>
                <a:lnTo>
                  <a:pt x="3569836" y="0"/>
                </a:lnTo>
                <a:lnTo>
                  <a:pt x="4510834" y="0"/>
                </a:lnTo>
                <a:lnTo>
                  <a:pt x="4510834" y="2717842"/>
                </a:lnTo>
                <a:lnTo>
                  <a:pt x="4510834" y="4329247"/>
                </a:lnTo>
                <a:lnTo>
                  <a:pt x="4510834" y="4329248"/>
                </a:lnTo>
                <a:lnTo>
                  <a:pt x="2312854" y="4329248"/>
                </a:lnTo>
                <a:lnTo>
                  <a:pt x="2312854" y="4329247"/>
                </a:lnTo>
                <a:lnTo>
                  <a:pt x="940998" y="4329247"/>
                </a:lnTo>
                <a:lnTo>
                  <a:pt x="940998" y="2717842"/>
                </a:lnTo>
                <a:lnTo>
                  <a:pt x="2312854" y="2717842"/>
                </a:lnTo>
                <a:lnTo>
                  <a:pt x="2312854" y="1166568"/>
                </a:lnTo>
                <a:lnTo>
                  <a:pt x="0" y="1166568"/>
                </a:lnTo>
                <a:close/>
              </a:path>
            </a:pathLst>
          </a:custGeom>
          <a:solidFill>
            <a:srgbClr val="459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835469" y="1704976"/>
            <a:ext cx="5339689" cy="1581151"/>
            <a:chOff x="1835150" y="1704975"/>
            <a:chExt cx="5338763" cy="158115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1835150" y="1704975"/>
              <a:ext cx="5338763" cy="1176338"/>
            </a:xfrm>
            <a:custGeom>
              <a:avLst/>
              <a:gdLst>
                <a:gd name="T0" fmla="*/ 8 w 3363"/>
                <a:gd name="T1" fmla="*/ 0 h 741"/>
                <a:gd name="T2" fmla="*/ 0 w 3363"/>
                <a:gd name="T3" fmla="*/ 0 h 741"/>
                <a:gd name="T4" fmla="*/ 0 w 3363"/>
                <a:gd name="T5" fmla="*/ 741 h 741"/>
                <a:gd name="T6" fmla="*/ 8 w 3363"/>
                <a:gd name="T7" fmla="*/ 741 h 741"/>
                <a:gd name="T8" fmla="*/ 10 w 3363"/>
                <a:gd name="T9" fmla="*/ 739 h 741"/>
                <a:gd name="T10" fmla="*/ 16 w 3363"/>
                <a:gd name="T11" fmla="*/ 741 h 741"/>
                <a:gd name="T12" fmla="*/ 3363 w 3363"/>
                <a:gd name="T13" fmla="*/ 741 h 741"/>
                <a:gd name="T14" fmla="*/ 3363 w 3363"/>
                <a:gd name="T15" fmla="*/ 733 h 741"/>
                <a:gd name="T16" fmla="*/ 8 w 3363"/>
                <a:gd name="T17" fmla="*/ 733 h 741"/>
                <a:gd name="T18" fmla="*/ 8 w 3363"/>
                <a:gd name="T19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3" h="741">
                  <a:moveTo>
                    <a:pt x="8" y="0"/>
                  </a:moveTo>
                  <a:lnTo>
                    <a:pt x="0" y="0"/>
                  </a:lnTo>
                  <a:lnTo>
                    <a:pt x="0" y="741"/>
                  </a:lnTo>
                  <a:lnTo>
                    <a:pt x="8" y="741"/>
                  </a:lnTo>
                  <a:lnTo>
                    <a:pt x="10" y="739"/>
                  </a:lnTo>
                  <a:lnTo>
                    <a:pt x="16" y="741"/>
                  </a:lnTo>
                  <a:lnTo>
                    <a:pt x="3363" y="741"/>
                  </a:lnTo>
                  <a:lnTo>
                    <a:pt x="3363" y="733"/>
                  </a:lnTo>
                  <a:lnTo>
                    <a:pt x="8" y="73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1844675" y="2881313"/>
              <a:ext cx="612775" cy="404813"/>
            </a:xfrm>
            <a:custGeom>
              <a:avLst/>
              <a:gdLst>
                <a:gd name="T0" fmla="*/ 10 w 386"/>
                <a:gd name="T1" fmla="*/ 0 h 255"/>
                <a:gd name="T2" fmla="*/ 2 w 386"/>
                <a:gd name="T3" fmla="*/ 0 h 255"/>
                <a:gd name="T4" fmla="*/ 0 w 386"/>
                <a:gd name="T5" fmla="*/ 4 h 255"/>
                <a:gd name="T6" fmla="*/ 382 w 386"/>
                <a:gd name="T7" fmla="*/ 255 h 255"/>
                <a:gd name="T8" fmla="*/ 386 w 386"/>
                <a:gd name="T9" fmla="*/ 249 h 255"/>
                <a:gd name="T10" fmla="*/ 10 w 386"/>
                <a:gd name="T1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55">
                  <a:moveTo>
                    <a:pt x="10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382" y="255"/>
                  </a:lnTo>
                  <a:lnTo>
                    <a:pt x="386" y="24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1847850" y="2878138"/>
              <a:ext cx="12700" cy="3175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40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1847850" y="2878138"/>
              <a:ext cx="12700" cy="3175"/>
            </a:xfrm>
            <a:custGeom>
              <a:avLst/>
              <a:gdLst>
                <a:gd name="T0" fmla="*/ 2 w 8"/>
                <a:gd name="T1" fmla="*/ 0 h 2"/>
                <a:gd name="T2" fmla="*/ 0 w 8"/>
                <a:gd name="T3" fmla="*/ 2 h 2"/>
                <a:gd name="T4" fmla="*/ 8 w 8"/>
                <a:gd name="T5" fmla="*/ 2 h 2"/>
                <a:gd name="T6" fmla="*/ 2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2" y="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0979" y="1867746"/>
            <a:ext cx="4339639" cy="961858"/>
          </a:xfrm>
        </p:spPr>
        <p:txBody>
          <a:bodyPr anchor="t"/>
          <a:lstStyle>
            <a:lvl1pPr>
              <a:lnSpc>
                <a:spcPts val="3301"/>
              </a:lnSpc>
              <a:defRPr sz="380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875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4596CA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174458" y="1753401"/>
            <a:ext cx="4798261" cy="1917369"/>
          </a:xfrm>
        </p:spPr>
        <p:txBody>
          <a:bodyPr anchor="ctr"/>
          <a:lstStyle>
            <a:lvl1pPr algn="ctr">
              <a:lnSpc>
                <a:spcPts val="2200"/>
              </a:lnSpc>
              <a:defRPr sz="2200" b="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Freeform: Shape 10"/>
          <p:cNvSpPr/>
          <p:nvPr userDrawn="1"/>
        </p:nvSpPr>
        <p:spPr>
          <a:xfrm rot="8048934" flipV="1">
            <a:off x="3196445" y="318187"/>
            <a:ext cx="5414755" cy="4432368"/>
          </a:xfrm>
          <a:custGeom>
            <a:avLst/>
            <a:gdLst>
              <a:gd name="connsiteX0" fmla="*/ 5308847 w 5414755"/>
              <a:gd name="connsiteY0" fmla="*/ 2143037 h 4431599"/>
              <a:gd name="connsiteX1" fmla="*/ 5206665 w 5414755"/>
              <a:gd name="connsiteY1" fmla="*/ 2248301 h 4431599"/>
              <a:gd name="connsiteX2" fmla="*/ 5312573 w 5414755"/>
              <a:gd name="connsiteY2" fmla="*/ 2351108 h 4431599"/>
              <a:gd name="connsiteX3" fmla="*/ 5414755 w 5414755"/>
              <a:gd name="connsiteY3" fmla="*/ 2245844 h 4431599"/>
              <a:gd name="connsiteX4" fmla="*/ 0 w 5414755"/>
              <a:gd name="connsiteY4" fmla="*/ 2008552 h 4431599"/>
              <a:gd name="connsiteX5" fmla="*/ 0 w 5414755"/>
              <a:gd name="connsiteY5" fmla="*/ 2030752 h 4431599"/>
              <a:gd name="connsiteX6" fmla="*/ 605764 w 5414755"/>
              <a:gd name="connsiteY6" fmla="*/ 2030752 h 4431599"/>
              <a:gd name="connsiteX7" fmla="*/ 704928 w 5414755"/>
              <a:gd name="connsiteY7" fmla="*/ 2127013 h 4431599"/>
              <a:gd name="connsiteX8" fmla="*/ 704927 w 5414755"/>
              <a:gd name="connsiteY8" fmla="*/ 2127013 h 4431599"/>
              <a:gd name="connsiteX9" fmla="*/ 2707064 w 5414755"/>
              <a:gd name="connsiteY9" fmla="*/ 4070535 h 4431599"/>
              <a:gd name="connsiteX10" fmla="*/ 2711075 w 5414755"/>
              <a:gd name="connsiteY10" fmla="*/ 4066403 h 4431599"/>
              <a:gd name="connsiteX11" fmla="*/ 3087285 w 5414755"/>
              <a:gd name="connsiteY11" fmla="*/ 4431599 h 4431599"/>
              <a:gd name="connsiteX12" fmla="*/ 5206663 w 5414755"/>
              <a:gd name="connsiteY12" fmla="*/ 2248303 h 4431599"/>
              <a:gd name="connsiteX13" fmla="*/ 4276693 w 5414755"/>
              <a:gd name="connsiteY13" fmla="*/ 1345559 h 4431599"/>
              <a:gd name="connsiteX14" fmla="*/ 2833904 w 5414755"/>
              <a:gd name="connsiteY14" fmla="*/ 2831862 h 4431599"/>
              <a:gd name="connsiteX15" fmla="*/ 1939284 w 5414755"/>
              <a:gd name="connsiteY15" fmla="*/ 1963433 h 4431599"/>
              <a:gd name="connsiteX16" fmla="*/ 3206219 w 5414755"/>
              <a:gd name="connsiteY16" fmla="*/ 658289 h 4431599"/>
              <a:gd name="connsiteX17" fmla="*/ 2528075 w 5414755"/>
              <a:gd name="connsiteY17" fmla="*/ 0 h 4431599"/>
              <a:gd name="connsiteX18" fmla="*/ 580542 w 5414755"/>
              <a:gd name="connsiteY18" fmla="*/ 2006269 h 4431599"/>
              <a:gd name="connsiteX19" fmla="*/ 582894 w 5414755"/>
              <a:gd name="connsiteY19" fmla="*/ 2008552 h 443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14755" h="4431599">
                <a:moveTo>
                  <a:pt x="5308847" y="2143037"/>
                </a:moveTo>
                <a:lnTo>
                  <a:pt x="5206665" y="2248301"/>
                </a:lnTo>
                <a:lnTo>
                  <a:pt x="5312573" y="2351108"/>
                </a:lnTo>
                <a:lnTo>
                  <a:pt x="5414755" y="2245844"/>
                </a:lnTo>
                <a:close/>
                <a:moveTo>
                  <a:pt x="0" y="2008552"/>
                </a:moveTo>
                <a:lnTo>
                  <a:pt x="0" y="2030752"/>
                </a:lnTo>
                <a:lnTo>
                  <a:pt x="605764" y="2030752"/>
                </a:lnTo>
                <a:lnTo>
                  <a:pt x="704928" y="2127013"/>
                </a:lnTo>
                <a:lnTo>
                  <a:pt x="704927" y="2127013"/>
                </a:lnTo>
                <a:lnTo>
                  <a:pt x="2707064" y="4070535"/>
                </a:lnTo>
                <a:lnTo>
                  <a:pt x="2711075" y="4066403"/>
                </a:lnTo>
                <a:lnTo>
                  <a:pt x="3087285" y="4431599"/>
                </a:lnTo>
                <a:lnTo>
                  <a:pt x="5206663" y="2248303"/>
                </a:lnTo>
                <a:lnTo>
                  <a:pt x="4276693" y="1345559"/>
                </a:lnTo>
                <a:lnTo>
                  <a:pt x="2833904" y="2831862"/>
                </a:lnTo>
                <a:lnTo>
                  <a:pt x="1939284" y="1963433"/>
                </a:lnTo>
                <a:lnTo>
                  <a:pt x="3206219" y="658289"/>
                </a:lnTo>
                <a:lnTo>
                  <a:pt x="2528075" y="0"/>
                </a:lnTo>
                <a:lnTo>
                  <a:pt x="580542" y="2006269"/>
                </a:lnTo>
                <a:lnTo>
                  <a:pt x="582894" y="2008552"/>
                </a:lnTo>
                <a:close/>
              </a:path>
            </a:pathLst>
          </a:cu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Presentation 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199622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Dark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75" y="654312"/>
            <a:ext cx="3265460" cy="748102"/>
          </a:xfrm>
        </p:spPr>
        <p:txBody>
          <a:bodyPr/>
          <a:lstStyle>
            <a:lvl1pPr>
              <a:defRPr>
                <a:solidFill>
                  <a:srgbClr val="4596CA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18" y="2027976"/>
            <a:ext cx="3725249" cy="243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4596CA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4596CA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596CA"/>
              </a:buClr>
              <a:defRPr baseline="0">
                <a:solidFill>
                  <a:schemeClr val="bg1"/>
                </a:solidFill>
              </a:defRPr>
            </a:lvl5pPr>
            <a:lvl6pPr>
              <a:buClr>
                <a:srgbClr val="4596CA"/>
              </a:buClr>
              <a:defRPr sz="2000"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5"/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to go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750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int">
    <p:bg>
      <p:bgPr>
        <a:solidFill>
          <a:srgbClr val="4596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75" y="654312"/>
            <a:ext cx="3265460" cy="7481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56618" y="2027976"/>
            <a:ext cx="3725249" cy="24360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baseline="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6</a:t>
            </a:r>
          </a:p>
          <a:p>
            <a:pPr lvl="5"/>
            <a:endParaRPr lang="en-AU" noProof="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Presentation 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203828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974" y="654312"/>
            <a:ext cx="7613893" cy="3083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933" y="1569601"/>
            <a:ext cx="7615321" cy="2892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</a:t>
            </a:r>
            <a:r>
              <a:rPr lang="en-AU" noProof="0" dirty="0" err="1"/>
              <a:t>styleS</a:t>
            </a:r>
            <a:endParaRPr lang="en-AU" noProof="0" dirty="0"/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887" y="440871"/>
            <a:ext cx="453834" cy="1620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ts val="1400"/>
              </a:lnSpc>
              <a:defRPr lang="en-AU" sz="1100" smtClean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smtClean="0"/>
              <a:pPr/>
              <a:t>‹#›</a:t>
            </a:fld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645223" y="4659720"/>
            <a:ext cx="950075" cy="191604"/>
          </a:xfrm>
          <a:prstGeom prst="rect">
            <a:avLst/>
          </a:prstGeom>
          <a:solidFill>
            <a:srgbClr val="4596CA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350"/>
              </a:lnSpc>
            </a:pPr>
            <a:r>
              <a:rPr lang="en-AU" sz="1200" spc="60" baseline="0" dirty="0">
                <a:solidFill>
                  <a:schemeClr val="bg2"/>
                </a:solidFill>
              </a:rPr>
              <a:t>TAFE</a:t>
            </a:r>
            <a:r>
              <a:rPr lang="en-AU" sz="1200" spc="60" dirty="0">
                <a:solidFill>
                  <a:schemeClr val="bg2"/>
                </a:solidFill>
              </a:rPr>
              <a:t> </a:t>
            </a:r>
            <a:r>
              <a:rPr lang="en-AU" sz="1200" spc="60" baseline="0" dirty="0">
                <a:solidFill>
                  <a:schemeClr val="bg2"/>
                </a:solidFill>
              </a:rPr>
              <a:t>NSW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647755" y="4659622"/>
            <a:ext cx="4231204" cy="190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350"/>
              </a:lnSpc>
              <a:defRPr sz="1200" cap="all" spc="60" baseline="0">
                <a:solidFill>
                  <a:srgbClr val="4596CA"/>
                </a:solidFill>
              </a:defRPr>
            </a:lvl1pPr>
          </a:lstStyle>
          <a:p>
            <a:r>
              <a:rPr lang="en-AU" dirty="0"/>
              <a:t>Presentation title to go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3C632-5555-EE0F-1C3B-56ADB96FEAC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3400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8BC64-7FA4-25E8-8310-6BC12E10EB7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343400" y="4992688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1" r:id="rId8"/>
    <p:sldLayoutId id="2147483672" r:id="rId9"/>
    <p:sldLayoutId id="2147483650" r:id="rId10"/>
    <p:sldLayoutId id="2147483679" r:id="rId11"/>
    <p:sldLayoutId id="2147483665" r:id="rId12"/>
    <p:sldLayoutId id="2147483666" r:id="rId13"/>
    <p:sldLayoutId id="2147483667" r:id="rId14"/>
    <p:sldLayoutId id="2147483669" r:id="rId15"/>
    <p:sldLayoutId id="2147483670" r:id="rId16"/>
    <p:sldLayoutId id="2147483680" r:id="rId17"/>
    <p:sldLayoutId id="2147483681" r:id="rId18"/>
    <p:sldLayoutId id="2147483655" r:id="rId19"/>
    <p:sldLayoutId id="2147483694" r:id="rId20"/>
    <p:sldLayoutId id="2147483695" r:id="rId21"/>
  </p:sldLayoutIdLst>
  <p:hf hdr="0" dt="0"/>
  <p:txStyles>
    <p:titleStyle>
      <a:lvl1pPr algn="l" defTabSz="914583" rtl="0" eaLnBrk="1" latinLnBrk="0" hangingPunct="1">
        <a:lnSpc>
          <a:spcPts val="2601"/>
        </a:lnSpc>
        <a:spcBef>
          <a:spcPct val="0"/>
        </a:spcBef>
        <a:buNone/>
        <a:defRPr sz="3001" b="1" kern="1200" cap="all" baseline="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583" rtl="0" eaLnBrk="1" latinLnBrk="0" hangingPunct="1">
        <a:lnSpc>
          <a:spcPts val="1900"/>
        </a:lnSpc>
        <a:spcBef>
          <a:spcPts val="0"/>
        </a:spcBef>
        <a:spcAft>
          <a:spcPts val="992"/>
        </a:spcAft>
        <a:buFont typeface="Arial" pitchFamily="34" charset="0"/>
        <a:buNone/>
        <a:defRPr sz="2400" b="1" kern="1200" cap="none" baseline="0">
          <a:solidFill>
            <a:schemeClr val="bg2"/>
          </a:solidFill>
          <a:latin typeface="+mn-lt"/>
          <a:ea typeface="+mn-ea"/>
          <a:cs typeface="Arial" pitchFamily="34" charset="0"/>
        </a:defRPr>
      </a:lvl1pPr>
      <a:lvl2pPr marL="0" indent="0" algn="l" defTabSz="914583" rtl="0" eaLnBrk="1" latinLnBrk="0" hangingPunct="1">
        <a:lnSpc>
          <a:spcPts val="1500"/>
        </a:lnSpc>
        <a:spcBef>
          <a:spcPts val="0"/>
        </a:spcBef>
        <a:spcAft>
          <a:spcPts val="601"/>
        </a:spcAft>
        <a:buClr>
          <a:schemeClr val="accent1"/>
        </a:buClr>
        <a:buSzPct val="70000"/>
        <a:buFont typeface="Arial" pitchFamily="34" charset="0"/>
        <a:buNone/>
        <a:defRPr sz="2400" b="1" kern="1200">
          <a:solidFill>
            <a:srgbClr val="4596CA"/>
          </a:solidFill>
          <a:latin typeface="+mn-lt"/>
          <a:ea typeface="+mn-ea"/>
          <a:cs typeface="Arial" pitchFamily="34" charset="0"/>
        </a:defRPr>
      </a:lvl2pPr>
      <a:lvl3pPr marL="0" indent="0" algn="l" defTabSz="914583" rtl="0" eaLnBrk="1" latinLnBrk="0" hangingPunct="1">
        <a:lnSpc>
          <a:spcPts val="1500"/>
        </a:lnSpc>
        <a:spcBef>
          <a:spcPts val="0"/>
        </a:spcBef>
        <a:spcAft>
          <a:spcPts val="992"/>
        </a:spcAft>
        <a:buSzPct val="70000"/>
        <a:buFont typeface="Arial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226845" indent="-226845" algn="l" defTabSz="914583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453691" indent="-226845" algn="l" defTabSz="914583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24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680536" indent="-226845" algn="l" defTabSz="914583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6pPr>
      <a:lvl7pPr marL="907381" indent="-226845" algn="l" defTabSz="914583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7pPr>
      <a:lvl8pPr marL="1134227" indent="-226845" algn="l" defTabSz="914583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8pPr>
      <a:lvl9pPr marL="1361072" indent="-226845" algn="l" defTabSz="914583" rtl="0" eaLnBrk="1" latinLnBrk="0" hangingPunct="1">
        <a:lnSpc>
          <a:spcPts val="1500"/>
        </a:lnSpc>
        <a:spcBef>
          <a:spcPts val="0"/>
        </a:spcBef>
        <a:spcAft>
          <a:spcPts val="992"/>
        </a:spcAft>
        <a:buClr>
          <a:srgbClr val="4596CA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11" userDrawn="1">
          <p15:clr>
            <a:srgbClr val="F26B43"/>
          </p15:clr>
        </p15:guide>
        <p15:guide id="2" pos="481" userDrawn="1">
          <p15:clr>
            <a:srgbClr val="F26B43"/>
          </p15:clr>
        </p15:guide>
        <p15:guide id="3" pos="52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274639"/>
            <a:ext cx="7889657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370013"/>
            <a:ext cx="7889657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4768850"/>
            <a:ext cx="205775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86CD-5E68-4909-9571-09BA3FA60C64}" type="datetimeFigureOut">
              <a:rPr lang="en-AU" smtClean="0"/>
              <a:t>25/03/2023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4768850"/>
            <a:ext cx="3088224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659" y="4768850"/>
            <a:ext cx="205775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F664-5757-4BE7-92B8-27E9D83D2C24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B5DB8-0BD4-99E8-6DC0-7E366BB2B65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3400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5BEC3-7E65-E7DA-3C34-355DDB6F209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343400" y="4992688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14362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grass, outdoor, ground&#10;&#10;Description generated with very high confidence">
            <a:extLst>
              <a:ext uri="{FF2B5EF4-FFF2-40B4-BE49-F238E27FC236}">
                <a16:creationId xmlns:a16="http://schemas.microsoft.com/office/drawing/2014/main" id="{D7C322D9-1C48-41A4-B2A0-FD450576A5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4" y="598494"/>
            <a:ext cx="4145166" cy="3108874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F28B80-820E-4B6D-A087-D83A2837A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0756" y="340296"/>
            <a:ext cx="3888591" cy="792088"/>
          </a:xfrm>
        </p:spPr>
        <p:txBody>
          <a:bodyPr>
            <a:noAutofit/>
          </a:bodyPr>
          <a:lstStyle/>
          <a:p>
            <a:pPr algn="ctr"/>
            <a:r>
              <a:rPr lang="en-AU" sz="6002" b="0" dirty="0">
                <a:solidFill>
                  <a:srgbClr val="00B050"/>
                </a:solidFill>
              </a:rPr>
              <a:t>A.H.C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986ABC-72E7-4DC6-A7F6-1BF89CC6961C}"/>
              </a:ext>
            </a:extLst>
          </p:cNvPr>
          <p:cNvSpPr txBox="1"/>
          <p:nvPr/>
        </p:nvSpPr>
        <p:spPr>
          <a:xfrm>
            <a:off x="544548" y="3848793"/>
            <a:ext cx="4029039" cy="55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1" i="1" dirty="0"/>
              <a:t>Hands on &amp; outdoors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6DC50-E5F8-406B-A31C-27F13E079713}"/>
              </a:ext>
            </a:extLst>
          </p:cNvPr>
          <p:cNvSpPr txBox="1"/>
          <p:nvPr/>
        </p:nvSpPr>
        <p:spPr>
          <a:xfrm>
            <a:off x="4845290" y="1153056"/>
            <a:ext cx="3888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rgbClr val="00B050"/>
                </a:solidFill>
              </a:rPr>
              <a:t>A</a:t>
            </a:r>
            <a:r>
              <a:rPr lang="en-AU" dirty="0"/>
              <a:t>griculture</a:t>
            </a:r>
          </a:p>
          <a:p>
            <a:endParaRPr lang="en-AU" dirty="0"/>
          </a:p>
          <a:p>
            <a:r>
              <a:rPr lang="en-AU" sz="6000" dirty="0">
                <a:solidFill>
                  <a:srgbClr val="00B050"/>
                </a:solidFill>
              </a:rPr>
              <a:t>H</a:t>
            </a:r>
            <a:r>
              <a:rPr lang="en-AU" dirty="0"/>
              <a:t>orticulture</a:t>
            </a:r>
          </a:p>
          <a:p>
            <a:endParaRPr lang="en-AU" dirty="0"/>
          </a:p>
          <a:p>
            <a:r>
              <a:rPr lang="en-AU" sz="6000" dirty="0">
                <a:solidFill>
                  <a:srgbClr val="00B050"/>
                </a:solidFill>
              </a:rPr>
              <a:t>C</a:t>
            </a:r>
            <a:r>
              <a:rPr lang="en-AU" dirty="0"/>
              <a:t>onservation Land Management</a:t>
            </a:r>
          </a:p>
        </p:txBody>
      </p:sp>
    </p:spTree>
    <p:extLst>
      <p:ext uri="{BB962C8B-B14F-4D97-AF65-F5344CB8AC3E}">
        <p14:creationId xmlns:p14="http://schemas.microsoft.com/office/powerpoint/2010/main" val="228770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688E-AA77-4DA7-93EC-B2C4412B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74" y="654312"/>
            <a:ext cx="7613893" cy="308340"/>
          </a:xfrm>
        </p:spPr>
        <p:txBody>
          <a:bodyPr/>
          <a:lstStyle/>
          <a:p>
            <a:r>
              <a:rPr lang="en-AU" b="0" dirty="0"/>
              <a:t>When I leave school? 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I am interested in………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caring for the land and fauna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nurturing bush</a:t>
            </a:r>
            <a:br>
              <a:rPr lang="en-AU" b="0" dirty="0"/>
            </a:br>
            <a:br>
              <a:rPr lang="en-AU" b="0" dirty="0"/>
            </a:br>
            <a:br>
              <a:rPr lang="en-AU" b="0" dirty="0"/>
            </a:br>
            <a:r>
              <a:rPr lang="en-AU" b="0" dirty="0"/>
              <a:t>Study conservation ecosystem  management certificate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1D2D-DACD-4791-962D-915B3BF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10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2728-13CA-44A7-8D94-189F5102AE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  <p:pic>
        <p:nvPicPr>
          <p:cNvPr id="6" name="Content Placeholder 5" descr="A group of people lying in the sand on a beach&#10;&#10;Description generated with very high confidence">
            <a:extLst>
              <a:ext uri="{FF2B5EF4-FFF2-40B4-BE49-F238E27FC236}">
                <a16:creationId xmlns:a16="http://schemas.microsoft.com/office/drawing/2014/main" id="{117BCB9B-F558-4829-A314-03F0BCBA6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52" y="1701261"/>
            <a:ext cx="2228539" cy="1671404"/>
          </a:xfrm>
          <a:prstGeom prst="rect">
            <a:avLst/>
          </a:prstGeom>
        </p:spPr>
      </p:pic>
      <p:pic>
        <p:nvPicPr>
          <p:cNvPr id="7" name="Content Placeholder 7" descr="A person standing in a kitchen preparing food&#10;&#10;Description generated with very high confidence">
            <a:extLst>
              <a:ext uri="{FF2B5EF4-FFF2-40B4-BE49-F238E27FC236}">
                <a16:creationId xmlns:a16="http://schemas.microsoft.com/office/drawing/2014/main" id="{BAAB6CE2-8C5C-4B44-89B4-01BAAEC70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46" y="224042"/>
            <a:ext cx="1969625" cy="14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1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activities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30212" y="1035254"/>
            <a:ext cx="3869534" cy="844132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Before/during</a:t>
            </a:r>
          </a:p>
          <a:p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60" y="2255741"/>
            <a:ext cx="3888591" cy="2187332"/>
          </a:xfrm>
        </p:spPr>
      </p:pic>
      <p:sp>
        <p:nvSpPr>
          <p:cNvPr id="14" name="Rectangle 13"/>
          <p:cNvSpPr/>
          <p:nvPr/>
        </p:nvSpPr>
        <p:spPr>
          <a:xfrm>
            <a:off x="497014" y="1054099"/>
            <a:ext cx="4573411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350" dirty="0"/>
              <a:t>CHEC pizza oven refurbishment unit construct landscape features using brick and block structure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/>
              <a:t>After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73282" y="2666748"/>
            <a:ext cx="2825919" cy="15895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5476" y="1949891"/>
            <a:ext cx="3115353" cy="17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Construct landscape features using concrete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2" y="2173227"/>
            <a:ext cx="3869534" cy="217661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7649" y="2596332"/>
            <a:ext cx="2764294" cy="1554915"/>
          </a:xfrm>
        </p:spPr>
      </p:pic>
    </p:spTree>
    <p:extLst>
      <p:ext uri="{BB962C8B-B14F-4D97-AF65-F5344CB8AC3E}">
        <p14:creationId xmlns:p14="http://schemas.microsoft.com/office/powerpoint/2010/main" val="553180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285E-5CDC-4845-B3DF-5B0F59D0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activities</a:t>
            </a:r>
          </a:p>
        </p:txBody>
      </p:sp>
      <p:pic>
        <p:nvPicPr>
          <p:cNvPr id="8" name="Content Placeholder 7" descr="A picture containing person, man, outdoor, building&#10;&#10;Description automatically generated">
            <a:extLst>
              <a:ext uri="{FF2B5EF4-FFF2-40B4-BE49-F238E27FC236}">
                <a16:creationId xmlns:a16="http://schemas.microsoft.com/office/drawing/2014/main" id="{F2AFF434-E217-4421-8DB4-656D0D5B3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31583" y="842012"/>
            <a:ext cx="2406846" cy="16045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36C4C-9E2E-4FD3-AF86-B9C95E3C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13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5BCC7-C110-4EA4-9BC5-DF5DDA5D20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pic>
        <p:nvPicPr>
          <p:cNvPr id="10" name="Picture 9" descr="A picture containing grass, building, window, green&#10;&#10;Description automatically generated">
            <a:extLst>
              <a:ext uri="{FF2B5EF4-FFF2-40B4-BE49-F238E27FC236}">
                <a16:creationId xmlns:a16="http://schemas.microsoft.com/office/drawing/2014/main" id="{B72F847B-3EF7-4AA1-9023-6647D6737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789" y="1802060"/>
            <a:ext cx="2825591" cy="1883727"/>
          </a:xfrm>
          <a:prstGeom prst="rect">
            <a:avLst/>
          </a:prstGeom>
        </p:spPr>
      </p:pic>
      <p:pic>
        <p:nvPicPr>
          <p:cNvPr id="12" name="Picture 11" descr="A picture containing person, man, table, standing&#10;&#10;Description automatically generated">
            <a:extLst>
              <a:ext uri="{FF2B5EF4-FFF2-40B4-BE49-F238E27FC236}">
                <a16:creationId xmlns:a16="http://schemas.microsoft.com/office/drawing/2014/main" id="{74C2419F-F2AF-477A-81E7-CC99C92D2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87" y="1023025"/>
            <a:ext cx="2926002" cy="2194502"/>
          </a:xfrm>
          <a:prstGeom prst="rect">
            <a:avLst/>
          </a:prstGeom>
        </p:spPr>
      </p:pic>
      <p:pic>
        <p:nvPicPr>
          <p:cNvPr id="14" name="Picture 13" descr="A group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C7CA8497-5A59-40A9-9719-8D40D4B84F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389" y="2899108"/>
            <a:ext cx="2697536" cy="20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1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5701-7D62-47EC-94FC-C7E3FF56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07" y="662192"/>
            <a:ext cx="7613893" cy="308340"/>
          </a:xfrm>
        </p:spPr>
        <p:txBody>
          <a:bodyPr/>
          <a:lstStyle/>
          <a:p>
            <a:r>
              <a:rPr lang="en-AU" dirty="0"/>
              <a:t>Student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F67D9-DACD-4299-B151-6A3F454A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14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77927-143F-4A16-B901-2A7E1F3398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AB07A8E-E561-4EB3-965A-86541305A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0473" y="1024692"/>
            <a:ext cx="2447646" cy="3366234"/>
          </a:xfrm>
          <a:prstGeom prst="rect">
            <a:avLst/>
          </a:prstGeom>
        </p:spPr>
      </p:pic>
      <p:pic>
        <p:nvPicPr>
          <p:cNvPr id="8" name="Picture 7" descr="A picture containing building, road&#10;&#10;Description automatically generated">
            <a:extLst>
              <a:ext uri="{FF2B5EF4-FFF2-40B4-BE49-F238E27FC236}">
                <a16:creationId xmlns:a16="http://schemas.microsoft.com/office/drawing/2014/main" id="{936131D1-BEBC-4110-A1D5-DD11D83E7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9761" y="1957893"/>
            <a:ext cx="3388636" cy="19061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85A23-2023-45CA-AB11-468751F6405C}"/>
              </a:ext>
            </a:extLst>
          </p:cNvPr>
          <p:cNvSpPr txBox="1"/>
          <p:nvPr/>
        </p:nvSpPr>
        <p:spPr>
          <a:xfrm>
            <a:off x="901179" y="106037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 site and a plan</a:t>
            </a:r>
          </a:p>
        </p:txBody>
      </p:sp>
      <p:pic>
        <p:nvPicPr>
          <p:cNvPr id="11" name="Picture 10" descr="A picture containing building, old, brick, bench&#10;&#10;Description automatically generated">
            <a:extLst>
              <a:ext uri="{FF2B5EF4-FFF2-40B4-BE49-F238E27FC236}">
                <a16:creationId xmlns:a16="http://schemas.microsoft.com/office/drawing/2014/main" id="{6D60E0A8-B217-42BF-8B5A-8DBBCCB92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7582" y="1936891"/>
            <a:ext cx="3292624" cy="18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6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86D5-EBD6-4227-976B-767A54DB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3F41D-D83F-4BFB-B5EB-566C7CC8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15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B424-1ED0-4A32-AB69-36112CB896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pic>
        <p:nvPicPr>
          <p:cNvPr id="10" name="Picture 9" descr="A picture containing orange, table, piece, cake&#10;&#10;Description automatically generated">
            <a:extLst>
              <a:ext uri="{FF2B5EF4-FFF2-40B4-BE49-F238E27FC236}">
                <a16:creationId xmlns:a16="http://schemas.microsoft.com/office/drawing/2014/main" id="{C151AD11-5F4B-4CE1-BE94-6A57ADE7D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46" y="1710488"/>
            <a:ext cx="3072342" cy="1728192"/>
          </a:xfrm>
          <a:prstGeom prst="rect">
            <a:avLst/>
          </a:prstGeom>
        </p:spPr>
      </p:pic>
      <p:pic>
        <p:nvPicPr>
          <p:cNvPr id="12" name="Picture 11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F7F9A379-4973-4DA7-9AC9-3ED21DA62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7414" y="1328343"/>
            <a:ext cx="4167062" cy="2343973"/>
          </a:xfrm>
          <a:prstGeom prst="rect">
            <a:avLst/>
          </a:prstGeom>
        </p:spPr>
      </p:pic>
      <p:pic>
        <p:nvPicPr>
          <p:cNvPr id="16" name="Picture 15" descr="A picture containing building, front, sitting, standing&#10;&#10;Description automatically generated">
            <a:extLst>
              <a:ext uri="{FF2B5EF4-FFF2-40B4-BE49-F238E27FC236}">
                <a16:creationId xmlns:a16="http://schemas.microsoft.com/office/drawing/2014/main" id="{2E221786-801A-4BDE-BDB9-3D1A409AC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2446" y="1768098"/>
            <a:ext cx="3652664" cy="20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2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DCAE-0659-4A47-AE14-9C1270FD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Student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A7367-EA45-4A77-9129-5F5CDFA6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16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7905-F07C-441A-B26C-543C182D8E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pic>
        <p:nvPicPr>
          <p:cNvPr id="8" name="Picture 7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B0CA083F-B64A-4361-B27C-D4469D808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5" y="1776893"/>
            <a:ext cx="3677312" cy="2068488"/>
          </a:xfrm>
          <a:prstGeom prst="rect">
            <a:avLst/>
          </a:prstGeom>
        </p:spPr>
      </p:pic>
      <p:pic>
        <p:nvPicPr>
          <p:cNvPr id="10" name="Picture 9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F1195679-67E1-48C7-9187-6BDFF0804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51" y="440871"/>
            <a:ext cx="3061243" cy="1721949"/>
          </a:xfrm>
          <a:prstGeom prst="rect">
            <a:avLst/>
          </a:prstGeom>
        </p:spPr>
      </p:pic>
      <p:pic>
        <p:nvPicPr>
          <p:cNvPr id="12" name="Picture 11" descr="A plant in a garden&#10;&#10;Description automatically generated">
            <a:extLst>
              <a:ext uri="{FF2B5EF4-FFF2-40B4-BE49-F238E27FC236}">
                <a16:creationId xmlns:a16="http://schemas.microsoft.com/office/drawing/2014/main" id="{43770836-8EDE-48FA-AC53-447819C6E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32" y="2428528"/>
            <a:ext cx="3358050" cy="25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08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3CF7182-B2C1-9C0E-DD5A-FFC8B8631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Practical Work</a:t>
            </a:r>
            <a:endParaRPr lang="en-AU" altLang="en-US"/>
          </a:p>
        </p:txBody>
      </p:sp>
      <p:pic>
        <p:nvPicPr>
          <p:cNvPr id="8195" name="Picture 3" descr="pergola 1">
            <a:extLst>
              <a:ext uri="{FF2B5EF4-FFF2-40B4-BE49-F238E27FC236}">
                <a16:creationId xmlns:a16="http://schemas.microsoft.com/office/drawing/2014/main" id="{B1C1FAA0-219E-6886-CC48-368A23D9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67" y="1257689"/>
            <a:ext cx="5831099" cy="38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8176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04E3B35-22D3-CA6A-A13E-6771A20BE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Pergola Construction</a:t>
            </a:r>
            <a:endParaRPr lang="en-AU" altLang="en-US"/>
          </a:p>
        </p:txBody>
      </p:sp>
      <p:pic>
        <p:nvPicPr>
          <p:cNvPr id="9219" name="Picture 3" descr="pergola 4">
            <a:extLst>
              <a:ext uri="{FF2B5EF4-FFF2-40B4-BE49-F238E27FC236}">
                <a16:creationId xmlns:a16="http://schemas.microsoft.com/office/drawing/2014/main" id="{DF5D348A-402E-77EF-0DD6-C74C733B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34" y="1200521"/>
            <a:ext cx="4916417" cy="368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448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5CFB53-B2AA-8093-3246-DC0F4524D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Horticulture - Landscape</a:t>
            </a:r>
            <a:endParaRPr lang="en-AU" altLang="en-US"/>
          </a:p>
        </p:txBody>
      </p:sp>
      <p:pic>
        <p:nvPicPr>
          <p:cNvPr id="10243" name="Picture 3" descr="102-0230_IMG">
            <a:extLst>
              <a:ext uri="{FF2B5EF4-FFF2-40B4-BE49-F238E27FC236}">
                <a16:creationId xmlns:a16="http://schemas.microsoft.com/office/drawing/2014/main" id="{CCCA3665-FE2F-C0F5-2057-442C1343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41" y="1257688"/>
            <a:ext cx="5488093" cy="337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272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1" dirty="0"/>
              <a:t>Studying A.H.C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3147" y="2941508"/>
            <a:ext cx="4824536" cy="783164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AU" sz="2801" dirty="0"/>
              <a:t>@ TAFE NSW Coffs harbour</a:t>
            </a:r>
          </a:p>
          <a:p>
            <a:pPr>
              <a:lnSpc>
                <a:spcPts val="2000"/>
              </a:lnSpc>
            </a:pPr>
            <a:r>
              <a:rPr lang="en-AU" sz="2801" dirty="0"/>
              <a:t> </a:t>
            </a:r>
          </a:p>
          <a:p>
            <a:pPr>
              <a:lnSpc>
                <a:spcPts val="2000"/>
              </a:lnSpc>
            </a:pPr>
            <a:r>
              <a:rPr lang="en-AU" sz="2801" dirty="0"/>
              <a:t>education campus 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Presented by</a:t>
            </a:r>
          </a:p>
          <a:p>
            <a:r>
              <a:rPr lang="en-AU" dirty="0"/>
              <a:t>Tony </a:t>
            </a:r>
            <a:r>
              <a:rPr lang="en-AU" dirty="0" err="1"/>
              <a:t>Mcgowan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975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8EF5A02-2EAD-755C-3900-A4DD00661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Horticulture - Landscape</a:t>
            </a:r>
            <a:endParaRPr lang="en-AU" altLang="en-US"/>
          </a:p>
        </p:txBody>
      </p:sp>
      <p:pic>
        <p:nvPicPr>
          <p:cNvPr id="11267" name="Picture 3" descr="102-0231_IMG">
            <a:extLst>
              <a:ext uri="{FF2B5EF4-FFF2-40B4-BE49-F238E27FC236}">
                <a16:creationId xmlns:a16="http://schemas.microsoft.com/office/drawing/2014/main" id="{5C6097BB-DD88-ED1E-871B-EB3C7FBBF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41" y="1314856"/>
            <a:ext cx="5488093" cy="360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304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A5763B3-C5AB-0DED-8BDB-592EBC823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5031" y="741989"/>
            <a:ext cx="5602429" cy="571676"/>
          </a:xfrm>
        </p:spPr>
        <p:txBody>
          <a:bodyPr/>
          <a:lstStyle/>
          <a:p>
            <a:pPr eaLnBrk="1" hangingPunct="1"/>
            <a:r>
              <a:rPr lang="en-US" altLang="en-US"/>
              <a:t>Masonary</a:t>
            </a:r>
            <a:endParaRPr lang="en-AU" altLang="en-US"/>
          </a:p>
        </p:txBody>
      </p:sp>
      <p:pic>
        <p:nvPicPr>
          <p:cNvPr id="12291" name="Picture 3" descr="102-0233_IMG">
            <a:extLst>
              <a:ext uri="{FF2B5EF4-FFF2-40B4-BE49-F238E27FC236}">
                <a16:creationId xmlns:a16="http://schemas.microsoft.com/office/drawing/2014/main" id="{8E0EE077-2BA3-E737-3192-AFE183D3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41" y="1372024"/>
            <a:ext cx="5488093" cy="360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128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92CBAB5-7C1C-77ED-D2A1-153F0BB4A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Paving</a:t>
            </a:r>
            <a:endParaRPr lang="en-AU" altLang="en-US"/>
          </a:p>
        </p:txBody>
      </p:sp>
      <p:pic>
        <p:nvPicPr>
          <p:cNvPr id="13315" name="Picture 3" descr="pergola6">
            <a:extLst>
              <a:ext uri="{FF2B5EF4-FFF2-40B4-BE49-F238E27FC236}">
                <a16:creationId xmlns:a16="http://schemas.microsoft.com/office/drawing/2014/main" id="{3BE06D8F-F7C7-25F9-09FA-72B7DE5E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02" y="1314856"/>
            <a:ext cx="5259423" cy="371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64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A6CC72D-E028-C627-9BAC-9691E5FB1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Garden bed construction</a:t>
            </a:r>
            <a:endParaRPr lang="en-AU" altLang="en-US"/>
          </a:p>
        </p:txBody>
      </p:sp>
      <p:pic>
        <p:nvPicPr>
          <p:cNvPr id="14339" name="Picture 3" descr="102-0247_IMG">
            <a:extLst>
              <a:ext uri="{FF2B5EF4-FFF2-40B4-BE49-F238E27FC236}">
                <a16:creationId xmlns:a16="http://schemas.microsoft.com/office/drawing/2014/main" id="{7ED56C83-93E1-A65F-5995-AB5B39F7C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35" y="1372024"/>
            <a:ext cx="5831099" cy="360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224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FA92C88-FC2F-5A88-2AD5-C9A3C3E35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Garden bed construction</a:t>
            </a:r>
          </a:p>
        </p:txBody>
      </p:sp>
      <p:pic>
        <p:nvPicPr>
          <p:cNvPr id="15363" name="Picture 3" descr="102-0243_IMG">
            <a:extLst>
              <a:ext uri="{FF2B5EF4-FFF2-40B4-BE49-F238E27FC236}">
                <a16:creationId xmlns:a16="http://schemas.microsoft.com/office/drawing/2014/main" id="{E6873EEC-7A34-D181-43BC-C96F9112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177" y="-343006"/>
            <a:ext cx="11433528" cy="720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288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0615336-ED47-B2CE-0C05-702287272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5031" y="285839"/>
            <a:ext cx="5602429" cy="571676"/>
          </a:xfrm>
        </p:spPr>
        <p:txBody>
          <a:bodyPr/>
          <a:lstStyle/>
          <a:p>
            <a:pPr eaLnBrk="1" hangingPunct="1"/>
            <a:r>
              <a:rPr lang="en-US" altLang="en-US"/>
              <a:t>Garden Maintenance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3408408-5585-34A0-7030-96ABB8B01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Feb26_06">
            <a:extLst>
              <a:ext uri="{FF2B5EF4-FFF2-40B4-BE49-F238E27FC236}">
                <a16:creationId xmlns:a16="http://schemas.microsoft.com/office/drawing/2014/main" id="{45956900-7CE8-D1F4-66D8-732771F6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32" y="971850"/>
            <a:ext cx="5659596" cy="371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FD40701-3C0F-7345-8998-CCB5DD486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6534" y="171503"/>
            <a:ext cx="5602429" cy="571676"/>
          </a:xfrm>
        </p:spPr>
        <p:txBody>
          <a:bodyPr/>
          <a:lstStyle/>
          <a:p>
            <a:pPr eaLnBrk="1" hangingPunct="1"/>
            <a:r>
              <a:rPr lang="en-US" altLang="en-US"/>
              <a:t>Planting Skills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3A73606-5ECA-90D2-9082-B2E916DA7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2" name="Picture 4" descr="Feb26_03">
            <a:extLst>
              <a:ext uri="{FF2B5EF4-FFF2-40B4-BE49-F238E27FC236}">
                <a16:creationId xmlns:a16="http://schemas.microsoft.com/office/drawing/2014/main" id="{F04DF216-1CFA-7FDE-8DD7-B5E0D458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32" y="1029018"/>
            <a:ext cx="5659596" cy="354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B26EF738-D79E-20F7-3776-E6ABFCF7A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2199" y="285839"/>
            <a:ext cx="5602429" cy="571676"/>
          </a:xfrm>
        </p:spPr>
        <p:txBody>
          <a:bodyPr/>
          <a:lstStyle/>
          <a:p>
            <a:pPr eaLnBrk="1" hangingPunct="1"/>
            <a:r>
              <a:rPr lang="en-US" altLang="en-US"/>
              <a:t>Street planting</a:t>
            </a:r>
            <a:endParaRPr lang="en-AU" altLang="en-US"/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504545C9-214B-ED74-B8D3-EC28553CD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1028" descr="May03_45">
            <a:extLst>
              <a:ext uri="{FF2B5EF4-FFF2-40B4-BE49-F238E27FC236}">
                <a16:creationId xmlns:a16="http://schemas.microsoft.com/office/drawing/2014/main" id="{4721C213-AEB1-618C-4414-CBC0D70A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32" y="914683"/>
            <a:ext cx="5659596" cy="405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E34383C-5D76-BF31-3FBC-97D5F8314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Plant recognition</a:t>
            </a:r>
            <a:endParaRPr lang="en-AU" altLang="en-US"/>
          </a:p>
        </p:txBody>
      </p:sp>
      <p:pic>
        <p:nvPicPr>
          <p:cNvPr id="19459" name="Picture 3" descr="102-0237_IMG">
            <a:extLst>
              <a:ext uri="{FF2B5EF4-FFF2-40B4-BE49-F238E27FC236}">
                <a16:creationId xmlns:a16="http://schemas.microsoft.com/office/drawing/2014/main" id="{78429620-A575-3A5F-D690-FDCC79A08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17" y="1257688"/>
            <a:ext cx="3029885" cy="360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320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C40F9B2-5E0A-BFA5-943E-5D3F1D090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5031" y="741989"/>
            <a:ext cx="5602429" cy="571676"/>
          </a:xfrm>
        </p:spPr>
        <p:txBody>
          <a:bodyPr/>
          <a:lstStyle/>
          <a:p>
            <a:pPr eaLnBrk="1" hangingPunct="1"/>
            <a:r>
              <a:rPr lang="en-US" altLang="en-US"/>
              <a:t>Paving</a:t>
            </a:r>
            <a:endParaRPr lang="en-AU" altLang="en-US"/>
          </a:p>
        </p:txBody>
      </p:sp>
      <p:pic>
        <p:nvPicPr>
          <p:cNvPr id="20483" name="Picture 3" descr="frontwall pav 2 01">
            <a:extLst>
              <a:ext uri="{FF2B5EF4-FFF2-40B4-BE49-F238E27FC236}">
                <a16:creationId xmlns:a16="http://schemas.microsoft.com/office/drawing/2014/main" id="{BE265C1F-9A51-A740-ECB3-8259C3A1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70" y="1257688"/>
            <a:ext cx="5087920" cy="381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984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1"/>
              </a:lnSpc>
              <a:spcAft>
                <a:spcPts val="80"/>
              </a:spcAft>
            </a:pPr>
            <a:r>
              <a:rPr lang="en-AU" sz="4401" dirty="0"/>
              <a:t>Study options @ school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91321" y="1654953"/>
            <a:ext cx="7614935" cy="2893365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en-AU" dirty="0"/>
              <a:t>Certificate II HORTICULTURE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Attend CHEC campus 1 day per week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Attend workplace 1 day per week</a:t>
            </a:r>
          </a:p>
          <a:p>
            <a:pPr lvl="4">
              <a:lnSpc>
                <a:spcPct val="100000"/>
              </a:lnSpc>
            </a:pPr>
            <a:r>
              <a:rPr lang="en-AU" dirty="0"/>
              <a:t>Employer sponsored</a:t>
            </a:r>
          </a:p>
          <a:p>
            <a:pPr lvl="3">
              <a:lnSpc>
                <a:spcPct val="100000"/>
              </a:lnSpc>
            </a:pPr>
            <a:endParaRPr lang="en-AU" dirty="0"/>
          </a:p>
          <a:p>
            <a:pPr marL="226845" lvl="4" indent="0">
              <a:lnSpc>
                <a:spcPct val="100000"/>
              </a:lnSpc>
              <a:buNone/>
            </a:pPr>
            <a:r>
              <a:rPr lang="en-AU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3720" y="1132135"/>
            <a:ext cx="7614935" cy="411152"/>
          </a:xfrm>
        </p:spPr>
        <p:txBody>
          <a:bodyPr/>
          <a:lstStyle/>
          <a:p>
            <a:pPr>
              <a:lnSpc>
                <a:spcPts val="2501"/>
              </a:lnSpc>
            </a:pPr>
            <a:r>
              <a:rPr lang="en-AU" sz="2801" dirty="0">
                <a:solidFill>
                  <a:srgbClr val="4596CA"/>
                </a:solidFill>
              </a:rPr>
              <a:t>School Based Apprentice/Traineeship - SBAT</a:t>
            </a:r>
            <a:endParaRPr lang="en-AU" sz="1800" dirty="0">
              <a:solidFill>
                <a:srgbClr val="4596CA"/>
              </a:solidFill>
            </a:endParaRPr>
          </a:p>
        </p:txBody>
      </p:sp>
      <p:pic>
        <p:nvPicPr>
          <p:cNvPr id="1026" name="Picture 2" descr="https://dlb.sa.edu.au/ctmoodle/pluginfile.php/2057/course/section/1243/VET%20Word%20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36" y="1780456"/>
            <a:ext cx="3085778" cy="19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27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133DF67-C1BC-36B7-3C20-AFDB9C7BD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Planting</a:t>
            </a:r>
            <a:endParaRPr lang="en-AU" altLang="en-US"/>
          </a:p>
        </p:txBody>
      </p:sp>
      <p:pic>
        <p:nvPicPr>
          <p:cNvPr id="21507" name="Picture 3" descr="May03_34">
            <a:extLst>
              <a:ext uri="{FF2B5EF4-FFF2-40B4-BE49-F238E27FC236}">
                <a16:creationId xmlns:a16="http://schemas.microsoft.com/office/drawing/2014/main" id="{8BE557AF-FAC9-E04A-2A53-420813C0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49" y="1200521"/>
            <a:ext cx="4859249" cy="364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CB89-9413-4463-98FB-7A692646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err="1"/>
              <a:t>A.h.c</a:t>
            </a:r>
            <a:r>
              <a:rPr lang="en-AU" b="0" dirty="0"/>
              <a:t>.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C8DDC-5C88-46F9-8DF2-83FB995B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31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45A01-9D7E-4CA5-89F9-9643A55B21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4A2AE4-A9A9-4B55-875B-DDC10F467BA5}"/>
              </a:ext>
            </a:extLst>
          </p:cNvPr>
          <p:cNvGrpSpPr/>
          <p:nvPr/>
        </p:nvGrpSpPr>
        <p:grpSpPr>
          <a:xfrm>
            <a:off x="3516840" y="535913"/>
            <a:ext cx="5320448" cy="3954863"/>
            <a:chOff x="2890657" y="511654"/>
            <a:chExt cx="6048375" cy="4495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0770DE-0A1B-4453-BB24-349363A2B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0657" y="511654"/>
              <a:ext cx="6048375" cy="22288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636D6E-0C36-4D76-82FD-320F665B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0657" y="2740504"/>
              <a:ext cx="6019800" cy="226695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3B59909-350E-4C9E-93D6-13FDBBB01C85}"/>
              </a:ext>
            </a:extLst>
          </p:cNvPr>
          <p:cNvSpPr txBox="1"/>
          <p:nvPr/>
        </p:nvSpPr>
        <p:spPr>
          <a:xfrm>
            <a:off x="763721" y="1348408"/>
            <a:ext cx="229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Nursery</a:t>
            </a:r>
          </a:p>
        </p:txBody>
      </p:sp>
    </p:spTree>
    <p:extLst>
      <p:ext uri="{BB962C8B-B14F-4D97-AF65-F5344CB8AC3E}">
        <p14:creationId xmlns:p14="http://schemas.microsoft.com/office/powerpoint/2010/main" val="2702702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1369-FB25-406C-82C1-D98E04E7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err="1"/>
              <a:t>A.h.c</a:t>
            </a:r>
            <a:r>
              <a:rPr lang="en-AU" b="0" dirty="0"/>
              <a:t>. Facilities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E4071-54D9-45B4-907B-6065E1412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32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2F75F-5F83-4F17-A12A-9D23C17019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A2112-5AA5-459B-BC49-11F683C1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319" y="340296"/>
            <a:ext cx="5583371" cy="40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6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18BF-CAC3-4332-B4FC-ADBA24DA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err="1"/>
              <a:t>A.h.c</a:t>
            </a:r>
            <a:r>
              <a:rPr lang="en-AU" b="0" dirty="0"/>
              <a:t>. Facilities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B7767-F02B-42FE-BFCF-C0A9A229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33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FB41B-AC15-4AB8-BC3F-7CF3DE03B3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FF6113-0EC9-4757-863C-10D15DF9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467" y="500929"/>
            <a:ext cx="5180697" cy="39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7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4277-C2D0-7005-20D7-010C8192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My students aren’t sure what to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8A971-B08D-5202-14F8-8C9E46E2A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33" y="1276401"/>
            <a:ext cx="7615321" cy="318606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/>
              <a:t>Encourage/support  them to join a Youth engagement Strategy (YES program)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/>
              <a:t>Usually offered in term 2 and term 4 each year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/>
              <a:t>1 day per week for 6-8 weeks, free.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0" dirty="0"/>
              <a:t>Students try activities related to area of interest such as horticulture , landscape , food and crop growing or a combination of them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01B8F-A918-9DEB-0340-857585EC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34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AB4A2-B17F-98CA-1B91-9C28A0882C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Presentation title to go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5251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1"/>
              </a:lnSpc>
            </a:pPr>
            <a:r>
              <a:rPr lang="en-AU" sz="4401" dirty="0"/>
              <a:t>What will I study @ </a:t>
            </a:r>
            <a:r>
              <a:rPr lang="en-AU" sz="4401" dirty="0" err="1"/>
              <a:t>TAFe</a:t>
            </a:r>
            <a:r>
              <a:rPr lang="en-AU" sz="440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50" y="1726261"/>
            <a:ext cx="3734634" cy="2893365"/>
          </a:xfrm>
        </p:spPr>
        <p:txBody>
          <a:bodyPr/>
          <a:lstStyle/>
          <a:p>
            <a:pPr lvl="3">
              <a:lnSpc>
                <a:spcPct val="100000"/>
              </a:lnSpc>
            </a:pPr>
            <a:r>
              <a:rPr lang="en-AU" dirty="0"/>
              <a:t>Chemical handling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Post harvest crop operations &amp; Quality Assurance (QA)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Pests, plants &amp; diseases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Working effectively in the industry &amp; WHS</a:t>
            </a:r>
          </a:p>
          <a:p>
            <a:pPr lvl="4">
              <a:lnSpc>
                <a:spcPct val="100000"/>
              </a:lnSpc>
              <a:buClr>
                <a:srgbClr val="4596CA"/>
              </a:buClr>
            </a:pP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35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production horticulture @ TAFENSW CHEC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4384" y="1861657"/>
            <a:ext cx="3734634" cy="2893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Font typeface="Arial" pitchFamily="34" charset="0"/>
              <a:buNone/>
              <a:defRPr sz="1500" b="1" kern="1200" cap="all" baseline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1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 sz="1400" b="1" kern="1200">
                <a:solidFill>
                  <a:srgbClr val="4596CA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SzPct val="7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2268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4536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6804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9072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1340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3608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lvl="3">
              <a:lnSpc>
                <a:spcPct val="100000"/>
              </a:lnSpc>
            </a:pPr>
            <a:r>
              <a:rPr lang="en-AU" sz="2400" dirty="0"/>
              <a:t>Planting horticultural crops</a:t>
            </a:r>
          </a:p>
          <a:p>
            <a:pPr lvl="3">
              <a:lnSpc>
                <a:spcPct val="100000"/>
              </a:lnSpc>
            </a:pPr>
            <a:r>
              <a:rPr lang="en-AU" sz="2400" dirty="0"/>
              <a:t>Observing weather</a:t>
            </a:r>
          </a:p>
          <a:p>
            <a:pPr lvl="3">
              <a:lnSpc>
                <a:spcPct val="100000"/>
              </a:lnSpc>
            </a:pPr>
            <a:r>
              <a:rPr lang="en-AU" sz="2400" dirty="0"/>
              <a:t>Soils and growing media </a:t>
            </a:r>
          </a:p>
          <a:p>
            <a:pPr lvl="3">
              <a:lnSpc>
                <a:spcPct val="100000"/>
              </a:lnSpc>
            </a:pPr>
            <a:r>
              <a:rPr lang="en-AU" sz="2400" dirty="0"/>
              <a:t>Treating weeds </a:t>
            </a:r>
          </a:p>
          <a:p>
            <a:pPr lvl="3">
              <a:lnSpc>
                <a:spcPct val="100000"/>
              </a:lnSpc>
            </a:pPr>
            <a:r>
              <a:rPr lang="en-AU" sz="2400" dirty="0"/>
              <a:t>Biosecurity</a:t>
            </a:r>
          </a:p>
          <a:p>
            <a:pPr lvl="4">
              <a:lnSpc>
                <a:spcPct val="100000"/>
              </a:lnSpc>
            </a:pPr>
            <a:endParaRPr lang="en-AU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3720" y="1153105"/>
            <a:ext cx="7614935" cy="411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Font typeface="Arial" pitchFamily="34" charset="0"/>
              <a:buNone/>
              <a:defRPr sz="1500" b="1" kern="1200" cap="all" baseline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601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 sz="1400" b="1" kern="1200">
                <a:solidFill>
                  <a:srgbClr val="4596CA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SzPct val="7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2268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4536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6804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9072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1340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360800" indent="-2268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992"/>
              </a:spcAft>
              <a:buClr>
                <a:srgbClr val="4596CA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2501"/>
              </a:lnSpc>
            </a:pPr>
            <a:r>
              <a:rPr lang="en-AU" sz="2801" cap="none" dirty="0">
                <a:solidFill>
                  <a:srgbClr val="4596CA"/>
                </a:solidFill>
              </a:rPr>
              <a:t>Production Horticulture units </a:t>
            </a:r>
            <a:endParaRPr lang="en-AU" sz="1800" cap="none" dirty="0">
              <a:solidFill>
                <a:srgbClr val="4596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17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Course we offer – full qualifications* </a:t>
            </a:r>
            <a:br>
              <a:rPr lang="en-AU" dirty="0"/>
            </a:b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155" y="1126112"/>
            <a:ext cx="7615321" cy="2892863"/>
          </a:xfrm>
        </p:spPr>
        <p:txBody>
          <a:bodyPr>
            <a:normAutofit fontScale="25000" lnSpcReduction="20000"/>
          </a:bodyPr>
          <a:lstStyle/>
          <a:p>
            <a:r>
              <a:rPr lang="en-AU" sz="11200" b="0" dirty="0"/>
              <a:t>Certificate II conservation Ecosystem </a:t>
            </a:r>
            <a:r>
              <a:rPr lang="en-AU" sz="11200" b="0" dirty="0" err="1"/>
              <a:t>Mangement</a:t>
            </a:r>
            <a:endParaRPr lang="en-AU" sz="11200" b="0" dirty="0"/>
          </a:p>
          <a:p>
            <a:r>
              <a:rPr lang="en-AU" sz="11200" b="0" dirty="0"/>
              <a:t>Certificate II HORTICULTURE</a:t>
            </a:r>
          </a:p>
          <a:p>
            <a:r>
              <a:rPr lang="en-AU" sz="11200" b="0" dirty="0"/>
              <a:t>Certificate III HORTICULTURE</a:t>
            </a:r>
          </a:p>
          <a:p>
            <a:r>
              <a:rPr lang="en-AU" sz="11200" b="0" dirty="0"/>
              <a:t>Certificate III Production Horticulture</a:t>
            </a:r>
          </a:p>
          <a:p>
            <a:r>
              <a:rPr lang="en-AU" sz="11200" b="0" dirty="0"/>
              <a:t>Certificate III Landscape Construction</a:t>
            </a:r>
          </a:p>
          <a:p>
            <a:r>
              <a:rPr lang="en-AU" sz="11200" b="0" dirty="0"/>
              <a:t>Certificate III Parks and Gardens </a:t>
            </a:r>
          </a:p>
          <a:p>
            <a:r>
              <a:rPr lang="en-AU" sz="11200" b="0" dirty="0"/>
              <a:t>Certificate III Conservation Land Management</a:t>
            </a:r>
          </a:p>
          <a:p>
            <a:endParaRPr lang="en-AU" dirty="0"/>
          </a:p>
          <a:p>
            <a:endParaRPr lang="en-AU" dirty="0"/>
          </a:p>
          <a:p>
            <a:r>
              <a:rPr lang="en-AU" sz="1050" i="1" dirty="0"/>
              <a:t>* Minimum required student numbers achieved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282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B0EB-1589-BF01-3DE9-61C18770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Where do our students go once they complete a qualification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63B80-391A-7336-1B97-C664FBF3D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D4C78-8267-B04D-283F-FCE83F761E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FD5B6-6112-BBB9-75AA-C73C8A0E2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9EEB6-12DE-B0AB-0559-A04D7C995A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41BA10-6028-6B1F-DB68-F9515A4F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6F09A7-7A34-8A39-94A1-1377D016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7D1BC-E94B-4510-BA48-A259CF47EAB3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902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0B86-84B2-6855-7172-8BF9A461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Employment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4D07-01F0-57E5-6913-30B17DDD4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Self employment – landscape, garden maintenance</a:t>
            </a:r>
          </a:p>
          <a:p>
            <a:r>
              <a:rPr lang="en-AU" dirty="0"/>
              <a:t>Local Government</a:t>
            </a:r>
          </a:p>
          <a:p>
            <a:r>
              <a:rPr lang="en-AU" dirty="0"/>
              <a:t>Landscape contractors</a:t>
            </a:r>
          </a:p>
          <a:p>
            <a:r>
              <a:rPr lang="en-AU" dirty="0"/>
              <a:t>Nurseries</a:t>
            </a:r>
          </a:p>
          <a:p>
            <a:r>
              <a:rPr lang="en-AU" dirty="0"/>
              <a:t>Bush Regeneration contractors</a:t>
            </a:r>
          </a:p>
          <a:p>
            <a:r>
              <a:rPr lang="en-AU" dirty="0"/>
              <a:t>Blueberry and other food producers</a:t>
            </a:r>
          </a:p>
        </p:txBody>
      </p:sp>
    </p:spTree>
    <p:extLst>
      <p:ext uri="{BB962C8B-B14F-4D97-AF65-F5344CB8AC3E}">
        <p14:creationId xmlns:p14="http://schemas.microsoft.com/office/powerpoint/2010/main" val="2360439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1" dirty="0"/>
              <a:t>Thanks for 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33" y="1348409"/>
            <a:ext cx="7615321" cy="3114056"/>
          </a:xfrm>
        </p:spPr>
        <p:txBody>
          <a:bodyPr/>
          <a:lstStyle/>
          <a:p>
            <a:r>
              <a:rPr lang="en-AU" sz="2801" dirty="0">
                <a:solidFill>
                  <a:srgbClr val="4596CA"/>
                </a:solidFill>
              </a:rPr>
              <a:t>Any questions</a:t>
            </a:r>
          </a:p>
          <a:p>
            <a:pPr>
              <a:lnSpc>
                <a:spcPct val="100000"/>
              </a:lnSpc>
            </a:pPr>
            <a:r>
              <a:rPr lang="en-AU" sz="3001" b="0" cap="all" dirty="0">
                <a:solidFill>
                  <a:schemeClr val="bg2"/>
                </a:solidFill>
                <a:latin typeface="+mj-lt"/>
                <a:ea typeface="+mj-ea"/>
              </a:rPr>
              <a:t>To contact us call Agriculture, </a:t>
            </a:r>
          </a:p>
          <a:p>
            <a:pPr>
              <a:lnSpc>
                <a:spcPct val="100000"/>
              </a:lnSpc>
            </a:pPr>
            <a:r>
              <a:rPr lang="en-AU" sz="3001" b="0" cap="all" dirty="0">
                <a:solidFill>
                  <a:schemeClr val="bg2"/>
                </a:solidFill>
                <a:latin typeface="+mj-lt"/>
                <a:ea typeface="+mj-ea"/>
              </a:rPr>
              <a:t>Horticulture, Conservation Land</a:t>
            </a:r>
          </a:p>
          <a:p>
            <a:pPr>
              <a:lnSpc>
                <a:spcPct val="100000"/>
              </a:lnSpc>
            </a:pPr>
            <a:r>
              <a:rPr lang="en-AU" sz="3001" b="0" cap="all" dirty="0">
                <a:solidFill>
                  <a:schemeClr val="bg2"/>
                </a:solidFill>
                <a:latin typeface="+mj-lt"/>
                <a:ea typeface="+mj-ea"/>
              </a:rPr>
              <a:t> Management section @ Coffs Harbour</a:t>
            </a:r>
          </a:p>
          <a:p>
            <a:pPr>
              <a:lnSpc>
                <a:spcPct val="100000"/>
              </a:lnSpc>
            </a:pPr>
            <a:r>
              <a:rPr lang="en-AU" sz="3001" b="0" cap="all" dirty="0">
                <a:solidFill>
                  <a:schemeClr val="bg2"/>
                </a:solidFill>
                <a:latin typeface="+mj-lt"/>
                <a:ea typeface="+mj-ea"/>
              </a:rPr>
              <a:t> Education Campus (CHEC) on 66593139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39</a:t>
            </a:fld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production horticulture @ TAFENSW CHEC </a:t>
            </a:r>
          </a:p>
        </p:txBody>
      </p:sp>
    </p:spTree>
    <p:extLst>
      <p:ext uri="{BB962C8B-B14F-4D97-AF65-F5344CB8AC3E}">
        <p14:creationId xmlns:p14="http://schemas.microsoft.com/office/powerpoint/2010/main" val="255204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1"/>
              </a:lnSpc>
              <a:spcAft>
                <a:spcPts val="80"/>
              </a:spcAft>
            </a:pPr>
            <a:r>
              <a:rPr lang="en-AU" sz="4401" dirty="0"/>
              <a:t>Study options @ school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91321" y="1654953"/>
            <a:ext cx="7614935" cy="2893365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en-AU" dirty="0"/>
              <a:t>Certificate III LANDSCAPE CONSTRUCTION*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Attend CHEC campus 1 day per week/2 YEARS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Attend workplace 1 day per week</a:t>
            </a:r>
          </a:p>
          <a:p>
            <a:pPr lvl="4">
              <a:lnSpc>
                <a:spcPct val="100000"/>
              </a:lnSpc>
            </a:pPr>
            <a:r>
              <a:rPr lang="en-AU" dirty="0"/>
              <a:t>Employer sponsored</a:t>
            </a:r>
          </a:p>
          <a:p>
            <a:pPr lvl="3">
              <a:lnSpc>
                <a:spcPct val="100000"/>
              </a:lnSpc>
            </a:pPr>
            <a:r>
              <a:rPr lang="en-AU" sz="1600" dirty="0"/>
              <a:t>*WILL ONLY COMPLETE STAGE 1 OVER THE 2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3720" y="1132135"/>
            <a:ext cx="7614935" cy="411152"/>
          </a:xfrm>
        </p:spPr>
        <p:txBody>
          <a:bodyPr/>
          <a:lstStyle/>
          <a:p>
            <a:pPr>
              <a:lnSpc>
                <a:spcPts val="2501"/>
              </a:lnSpc>
            </a:pPr>
            <a:r>
              <a:rPr lang="en-AU" sz="2801" dirty="0">
                <a:solidFill>
                  <a:srgbClr val="4596CA"/>
                </a:solidFill>
              </a:rPr>
              <a:t>School Based Apprentice/Traineeship - SBAT</a:t>
            </a:r>
            <a:endParaRPr lang="en-AU" sz="1800" dirty="0">
              <a:solidFill>
                <a:srgbClr val="4596CA"/>
              </a:solidFill>
            </a:endParaRPr>
          </a:p>
        </p:txBody>
      </p:sp>
      <p:pic>
        <p:nvPicPr>
          <p:cNvPr id="1026" name="Picture 2" descr="https://dlb.sa.edu.au/ctmoodle/pluginfile.php/2057/course/section/1243/VET%20Word%20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15" y="2716560"/>
            <a:ext cx="2368457" cy="15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55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24" y="1890420"/>
            <a:ext cx="2321006" cy="994479"/>
          </a:xfrm>
        </p:spPr>
        <p:txBody>
          <a:bodyPr/>
          <a:lstStyle/>
          <a:p>
            <a:r>
              <a:rPr lang="en-AU" dirty="0"/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021" y="1587628"/>
            <a:ext cx="3502844" cy="16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9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1"/>
              </a:lnSpc>
              <a:spcAft>
                <a:spcPts val="80"/>
              </a:spcAft>
            </a:pPr>
            <a:r>
              <a:rPr lang="en-AU" sz="4401" dirty="0"/>
              <a:t>Study options @ school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91321" y="1654953"/>
            <a:ext cx="7614935" cy="2893365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en-AU" dirty="0"/>
              <a:t>Certificate II Horticulture - 4 units over 1 year</a:t>
            </a:r>
          </a:p>
          <a:p>
            <a:pPr lvl="2">
              <a:lnSpc>
                <a:spcPct val="100000"/>
              </a:lnSpc>
            </a:pPr>
            <a:r>
              <a:rPr lang="en-AU" dirty="0"/>
              <a:t>Counts towards ATAR (</a:t>
            </a:r>
            <a:r>
              <a:rPr lang="en-AU" i="1" dirty="0"/>
              <a:t>student choice</a:t>
            </a:r>
            <a:r>
              <a:rPr lang="en-AU" dirty="0"/>
              <a:t>)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Attend campus 1 day/week (</a:t>
            </a:r>
            <a:r>
              <a:rPr lang="en-AU" i="1" dirty="0"/>
              <a:t>usually Wednesday</a:t>
            </a:r>
            <a:r>
              <a:rPr lang="en-AU" dirty="0"/>
              <a:t>)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Work placement – 70 hours</a:t>
            </a:r>
          </a:p>
          <a:p>
            <a:pPr lvl="3">
              <a:lnSpc>
                <a:spcPct val="100000"/>
              </a:lnSpc>
            </a:pPr>
            <a:endParaRPr lang="en-AU" dirty="0"/>
          </a:p>
          <a:p>
            <a:pPr marL="226845" lvl="4" indent="0">
              <a:lnSpc>
                <a:spcPct val="100000"/>
              </a:lnSpc>
              <a:buNone/>
            </a:pP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3720" y="1132135"/>
            <a:ext cx="7614935" cy="411152"/>
          </a:xfrm>
        </p:spPr>
        <p:txBody>
          <a:bodyPr/>
          <a:lstStyle/>
          <a:p>
            <a:pPr>
              <a:lnSpc>
                <a:spcPts val="2501"/>
              </a:lnSpc>
            </a:pPr>
            <a:r>
              <a:rPr lang="en-AU" sz="2801" dirty="0">
                <a:solidFill>
                  <a:srgbClr val="4596CA"/>
                </a:solidFill>
              </a:rPr>
              <a:t>E-vet</a:t>
            </a:r>
            <a:endParaRPr lang="en-AU" sz="1800" dirty="0">
              <a:solidFill>
                <a:srgbClr val="4596CA"/>
              </a:solidFill>
            </a:endParaRPr>
          </a:p>
        </p:txBody>
      </p:sp>
      <p:pic>
        <p:nvPicPr>
          <p:cNvPr id="7" name="Picture 2" descr="https://dlb.sa.edu.au/ctmoodle/pluginfile.php/2057/course/section/1243/VET%20Word%20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23" y="3143970"/>
            <a:ext cx="2373150" cy="15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5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501"/>
              </a:lnSpc>
              <a:spcAft>
                <a:spcPts val="80"/>
              </a:spcAft>
            </a:pPr>
            <a:r>
              <a:rPr lang="en-AU" sz="4401" dirty="0"/>
              <a:t>Study options @ school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91321" y="1654953"/>
            <a:ext cx="7614935" cy="2893365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en-AU" dirty="0"/>
              <a:t>Conservation Ecosystem  Management - 2 units over 2 year</a:t>
            </a:r>
          </a:p>
          <a:p>
            <a:pPr lvl="2">
              <a:lnSpc>
                <a:spcPct val="100000"/>
              </a:lnSpc>
            </a:pPr>
            <a:r>
              <a:rPr lang="en-AU" dirty="0"/>
              <a:t>Counts towards ATAR (</a:t>
            </a:r>
            <a:r>
              <a:rPr lang="en-AU" i="1" dirty="0"/>
              <a:t>student choice</a:t>
            </a:r>
            <a:r>
              <a:rPr lang="en-AU" dirty="0"/>
              <a:t>)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Attend online class  3 hours per week  day/week 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Plus attend fieldtrips currently 8 days over the 2 years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Work placement – 70 hours</a:t>
            </a:r>
          </a:p>
          <a:p>
            <a:pPr lvl="3">
              <a:lnSpc>
                <a:spcPct val="100000"/>
              </a:lnSpc>
            </a:pPr>
            <a:r>
              <a:rPr lang="en-AU" dirty="0"/>
              <a:t>School based traineeships available </a:t>
            </a:r>
          </a:p>
          <a:p>
            <a:pPr marL="226845" lvl="4" indent="0">
              <a:lnSpc>
                <a:spcPct val="100000"/>
              </a:lnSpc>
              <a:buNone/>
            </a:pPr>
            <a:endParaRPr lang="en-AU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3720" y="1132135"/>
            <a:ext cx="7614935" cy="411152"/>
          </a:xfrm>
        </p:spPr>
        <p:txBody>
          <a:bodyPr/>
          <a:lstStyle/>
          <a:p>
            <a:pPr>
              <a:lnSpc>
                <a:spcPts val="2501"/>
              </a:lnSpc>
            </a:pPr>
            <a:r>
              <a:rPr lang="en-AU" sz="2801" dirty="0">
                <a:solidFill>
                  <a:srgbClr val="4596CA"/>
                </a:solidFill>
              </a:rPr>
              <a:t>E-vet  - Launchpad</a:t>
            </a:r>
            <a:endParaRPr lang="en-AU" sz="1800" dirty="0">
              <a:solidFill>
                <a:srgbClr val="4596CA"/>
              </a:solidFill>
            </a:endParaRPr>
          </a:p>
        </p:txBody>
      </p:sp>
      <p:pic>
        <p:nvPicPr>
          <p:cNvPr id="7" name="Picture 2" descr="https://dlb.sa.edu.au/ctmoodle/pluginfile.php/2057/course/section/1243/VET%20Word%20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63" y="3508648"/>
            <a:ext cx="2373150" cy="151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688E-AA77-4DA7-93EC-B2C4412B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74" y="654312"/>
            <a:ext cx="7613893" cy="308340"/>
          </a:xfrm>
        </p:spPr>
        <p:txBody>
          <a:bodyPr/>
          <a:lstStyle/>
          <a:p>
            <a:r>
              <a:rPr lang="en-AU" b="0" dirty="0"/>
              <a:t>When I leave school? 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I am interested in……… Maintaining, developing, growing gardens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designing  garden SPACES</a:t>
            </a:r>
            <a:br>
              <a:rPr lang="en-AU" b="0" dirty="0"/>
            </a:br>
            <a:br>
              <a:rPr lang="en-AU" b="0" dirty="0"/>
            </a:br>
            <a:br>
              <a:rPr lang="en-AU" b="0" dirty="0"/>
            </a:br>
            <a:r>
              <a:rPr lang="en-AU" b="0" dirty="0"/>
              <a:t>Study horticulture</a:t>
            </a:r>
            <a:br>
              <a:rPr lang="en-AU" b="0" dirty="0"/>
            </a:br>
            <a:r>
              <a:rPr lang="en-AU" b="0" dirty="0"/>
              <a:t>certificate ii or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1D2D-DACD-4791-962D-915B3BF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7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2728-13CA-44A7-8D94-189F5102AE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F63771-0609-4262-A67B-5D2AD843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747" y="2311381"/>
            <a:ext cx="2304256" cy="25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8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688E-AA77-4DA7-93EC-B2C4412B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74" y="654312"/>
            <a:ext cx="7613893" cy="308340"/>
          </a:xfrm>
        </p:spPr>
        <p:txBody>
          <a:bodyPr/>
          <a:lstStyle/>
          <a:p>
            <a:r>
              <a:rPr lang="en-AU" b="0" dirty="0"/>
              <a:t>When I leave school? 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I am interested in………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building beautiful gardens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designing garden spaces</a:t>
            </a:r>
            <a:br>
              <a:rPr lang="en-AU" b="0" dirty="0"/>
            </a:br>
            <a:br>
              <a:rPr lang="en-AU" b="0" dirty="0"/>
            </a:br>
            <a:br>
              <a:rPr lang="en-AU" b="0" dirty="0"/>
            </a:br>
            <a:r>
              <a:rPr lang="en-AU" b="0" dirty="0"/>
              <a:t>Study landscape construction</a:t>
            </a:r>
            <a:br>
              <a:rPr lang="en-AU" b="0" dirty="0"/>
            </a:br>
            <a:r>
              <a:rPr lang="en-AU" b="0" dirty="0"/>
              <a:t>certificate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1D2D-DACD-4791-962D-915B3BF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8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2728-13CA-44A7-8D94-189F5102AE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pic>
        <p:nvPicPr>
          <p:cNvPr id="6" name="Picture 5" descr="A picture containing holding&#10;&#10;Description automatically generated">
            <a:extLst>
              <a:ext uri="{FF2B5EF4-FFF2-40B4-BE49-F238E27FC236}">
                <a16:creationId xmlns:a16="http://schemas.microsoft.com/office/drawing/2014/main" id="{1D897280-3475-4D8F-83C7-FB7C74948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3031" y="1263543"/>
            <a:ext cx="3724672" cy="2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688E-AA77-4DA7-93EC-B2C4412B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74" y="654312"/>
            <a:ext cx="7613893" cy="308340"/>
          </a:xfrm>
        </p:spPr>
        <p:txBody>
          <a:bodyPr/>
          <a:lstStyle/>
          <a:p>
            <a:r>
              <a:rPr lang="en-AU" b="0" dirty="0"/>
              <a:t>When I leave school? 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I am interested in………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growing food or flower crops</a:t>
            </a:r>
            <a:br>
              <a:rPr lang="en-AU" b="0" dirty="0"/>
            </a:br>
            <a:br>
              <a:rPr lang="en-AU" b="0" dirty="0"/>
            </a:br>
            <a:r>
              <a:rPr lang="en-AU" b="0" dirty="0"/>
              <a:t>organic food production</a:t>
            </a:r>
            <a:br>
              <a:rPr lang="en-AU" b="0" dirty="0"/>
            </a:br>
            <a:br>
              <a:rPr lang="en-AU" b="0" dirty="0"/>
            </a:br>
            <a:br>
              <a:rPr lang="en-AU" b="0" dirty="0"/>
            </a:br>
            <a:r>
              <a:rPr lang="en-AU" b="0" dirty="0"/>
              <a:t>Study production horticulture</a:t>
            </a:r>
            <a:br>
              <a:rPr lang="en-AU" b="0" dirty="0"/>
            </a:br>
            <a:r>
              <a:rPr lang="en-AU" b="0" dirty="0"/>
              <a:t>certificate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1D2D-DACD-4791-962D-915B3BF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B70CE-F4BC-4B6F-A663-B479B5E51611}" type="slidenum">
              <a:rPr lang="en-AU" noProof="0" smtClean="0"/>
              <a:pPr/>
              <a:t>9</a:t>
            </a:fld>
            <a:endParaRPr lang="en-AU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2728-13CA-44A7-8D94-189F5102AE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Studying AHC @ TAFENSW CHEC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9788B-3CA4-49B9-B718-89AFF61C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08" y="184839"/>
            <a:ext cx="3040486" cy="1660882"/>
          </a:xfrm>
          <a:prstGeom prst="rect">
            <a:avLst/>
          </a:prstGeom>
        </p:spPr>
      </p:pic>
      <p:pic>
        <p:nvPicPr>
          <p:cNvPr id="7" name="Picture 6" descr="A picture containing meter&#10;&#10;Description automatically generated">
            <a:extLst>
              <a:ext uri="{FF2B5EF4-FFF2-40B4-BE49-F238E27FC236}">
                <a16:creationId xmlns:a16="http://schemas.microsoft.com/office/drawing/2014/main" id="{C26F4E70-3E6B-4790-B3C1-8F396644F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2900" y="2649658"/>
            <a:ext cx="2973039" cy="16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8097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simple (1)">
  <a:themeElements>
    <a:clrScheme name="Custom 2">
      <a:dk1>
        <a:sysClr val="windowText" lastClr="000000"/>
      </a:dk1>
      <a:lt1>
        <a:sysClr val="window" lastClr="FFFFFF"/>
      </a:lt1>
      <a:dk2>
        <a:srgbClr val="262626"/>
      </a:dk2>
      <a:lt2>
        <a:srgbClr val="000000"/>
      </a:lt2>
      <a:accent1>
        <a:srgbClr val="5AB3E8"/>
      </a:accent1>
      <a:accent2>
        <a:srgbClr val="CD8BDA"/>
      </a:accent2>
      <a:accent3>
        <a:srgbClr val="818187"/>
      </a:accent3>
      <a:accent4>
        <a:srgbClr val="F58B6D"/>
      </a:accent4>
      <a:accent5>
        <a:srgbClr val="00AEAD"/>
      </a:accent5>
      <a:accent6>
        <a:srgbClr val="7472C0"/>
      </a:accent6>
      <a:hlink>
        <a:srgbClr val="808080"/>
      </a:hlink>
      <a:folHlink>
        <a:srgbClr val="58595B"/>
      </a:folHlink>
    </a:clrScheme>
    <a:fontScheme name="TAF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teachers-toolkit-16x9_new" id="{CABC4B3B-C44B-4224-AD1C-D40F7CDCE88F}" vid="{93F2D06C-ACC2-471C-9BD3-CC40722080A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achers-toolkit-16x9_new" id="{CABC4B3B-C44B-4224-AD1C-D40F7CDCE88F}" vid="{0F252041-A92A-4061-9892-C91B55BD7EB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CFE1832B04E4AB3ECCF7173DE7A7F" ma:contentTypeVersion="13" ma:contentTypeDescription="Create a new document." ma:contentTypeScope="" ma:versionID="d32f39a42a5cd85dcff91e71f55e88a1">
  <xsd:schema xmlns:xsd="http://www.w3.org/2001/XMLSchema" xmlns:xs="http://www.w3.org/2001/XMLSchema" xmlns:p="http://schemas.microsoft.com/office/2006/metadata/properties" xmlns:ns3="b660cde2-8333-4296-82b5-36a549ba11c1" xmlns:ns4="e6fb164b-e628-4a84-a256-942b0cc1b346" targetNamespace="http://schemas.microsoft.com/office/2006/metadata/properties" ma:root="true" ma:fieldsID="d5efd4f8c2d65832e227302629599dd3" ns3:_="" ns4:_="">
    <xsd:import namespace="b660cde2-8333-4296-82b5-36a549ba11c1"/>
    <xsd:import namespace="e6fb164b-e628-4a84-a256-942b0cc1b3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0cde2-8333-4296-82b5-36a549ba1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b164b-e628-4a84-a256-942b0cc1b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BFBDEA-7A2C-4FB5-A927-6F66AD8AF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60cde2-8333-4296-82b5-36a549ba11c1"/>
    <ds:schemaRef ds:uri="e6fb164b-e628-4a84-a256-942b0cc1b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FD7098-0D28-4028-A274-503CF4564A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435404-3B09-447C-A2FF-38BAAD4978AF}">
  <ds:schemaRefs>
    <ds:schemaRef ds:uri="e6fb164b-e628-4a84-a256-942b0cc1b34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660cde2-8333-4296-82b5-36a549ba11c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0663b86-f2b7-4b32-b286-17269b5dc83f}" enabled="1" method="Standard" siteId="{19537222-55d7-4581-84fb-c2da6e835c74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ppt-teachers-toolkit-16x9</Template>
  <TotalTime>451</TotalTime>
  <Words>741</Words>
  <Application>Microsoft Office PowerPoint</Application>
  <PresentationFormat>Custom</PresentationFormat>
  <Paragraphs>154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powerpoint-template-simple (1)</vt:lpstr>
      <vt:lpstr>Custom Design</vt:lpstr>
      <vt:lpstr>PowerPoint Presentation</vt:lpstr>
      <vt:lpstr>Studying A.H.C</vt:lpstr>
      <vt:lpstr>Study options @ school</vt:lpstr>
      <vt:lpstr>Study options @ school</vt:lpstr>
      <vt:lpstr>Study options @ school</vt:lpstr>
      <vt:lpstr>Study options @ school</vt:lpstr>
      <vt:lpstr>When I leave school?   I am interested in……… Maintaining, developing, growing gardens  designing  garden SPACES   Study horticulture certificate ii or iii</vt:lpstr>
      <vt:lpstr>When I leave school?   I am interested in………  building beautiful gardens  designing garden spaces   Study landscape construction certificate iii</vt:lpstr>
      <vt:lpstr>When I leave school?   I am interested in………  growing food or flower crops  organic food production   Study production horticulture certificate iii</vt:lpstr>
      <vt:lpstr>When I leave school?   I am interested in………  caring for the land and fauna  nurturing bush   Study conservation ecosystem  management certificate iii</vt:lpstr>
      <vt:lpstr>Student activities</vt:lpstr>
      <vt:lpstr>Student activities</vt:lpstr>
      <vt:lpstr>Student activities</vt:lpstr>
      <vt:lpstr>Student activities</vt:lpstr>
      <vt:lpstr>Student activities</vt:lpstr>
      <vt:lpstr>Student activities</vt:lpstr>
      <vt:lpstr>Student Practical Work</vt:lpstr>
      <vt:lpstr>Pergola Construction</vt:lpstr>
      <vt:lpstr>Horticulture - Landscape</vt:lpstr>
      <vt:lpstr>Horticulture - Landscape</vt:lpstr>
      <vt:lpstr>Masonary</vt:lpstr>
      <vt:lpstr>Paving</vt:lpstr>
      <vt:lpstr>Garden bed construction</vt:lpstr>
      <vt:lpstr>Garden bed construction</vt:lpstr>
      <vt:lpstr>Garden Maintenance</vt:lpstr>
      <vt:lpstr>Planting Skills</vt:lpstr>
      <vt:lpstr>Street planting</vt:lpstr>
      <vt:lpstr>Plant recognition</vt:lpstr>
      <vt:lpstr>Paving</vt:lpstr>
      <vt:lpstr>Planting</vt:lpstr>
      <vt:lpstr>A.h.c. Facilities</vt:lpstr>
      <vt:lpstr>A.h.c. Facilities</vt:lpstr>
      <vt:lpstr>A.h.c. Facilities</vt:lpstr>
      <vt:lpstr>My students aren’t sure what to study</vt:lpstr>
      <vt:lpstr>What will I study @ TAFe?</vt:lpstr>
      <vt:lpstr>Course we offer – full qualifications*  </vt:lpstr>
      <vt:lpstr>Where do our students go once they complete a qualification</vt:lpstr>
      <vt:lpstr>Employment opportunities</vt:lpstr>
      <vt:lpstr>Thanks for listening</vt:lpstr>
      <vt:lpstr>Questions</vt:lpstr>
    </vt:vector>
  </TitlesOfParts>
  <Company>TAFE 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Tello, Eugenia</dc:creator>
  <cp:lastModifiedBy>Anthony McGowan</cp:lastModifiedBy>
  <cp:revision>22</cp:revision>
  <cp:lastPrinted>2020-03-04T11:33:26Z</cp:lastPrinted>
  <dcterms:created xsi:type="dcterms:W3CDTF">2017-12-20T05:13:12Z</dcterms:created>
  <dcterms:modified xsi:type="dcterms:W3CDTF">2023-03-25T05:23:44Z</dcterms:modified>
  <cp:category>PowerPoint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0x0101000BACFE1832B04E4AB3ECCF7173DE7A7F</vt:lpwstr>
  </property>
  <property fmtid="{D5CDD505-2E9C-101B-9397-08002B2CF9AE}" pid="3" name="ClassificationContentMarkingFooterLocations">
    <vt:lpwstr>powerpoint-template-simple (1):10\Custom Design:10</vt:lpwstr>
  </property>
  <property fmtid="{D5CDD505-2E9C-101B-9397-08002B2CF9AE}" pid="4" name="ClassificationContentMarkingFooterText">
    <vt:lpwstr>OFFICIAL</vt:lpwstr>
  </property>
  <property fmtid="{D5CDD505-2E9C-101B-9397-08002B2CF9AE}" pid="5" name="ClassificationContentMarkingHeaderLocations">
    <vt:lpwstr>powerpoint-template-simple (1):9\Custom Design:9</vt:lpwstr>
  </property>
  <property fmtid="{D5CDD505-2E9C-101B-9397-08002B2CF9AE}" pid="6" name="ClassificationContentMarkingHeaderText">
    <vt:lpwstr>OFFICIAL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Subscript" visible="true"/>
        <mso:control idQ="mso:Superscript" visible="true"/>
        <mso:separator idQ="doc:sep2" visible="true"/>
        <mso:control idQ="mso:SymbolInsert" visible="true"/>
        <mso:control idQ="mso:EquationOptions" visible="true"/>
      </mso:documentControls>
    </mso:qat>
  </mso:ribbon>
</mso:customUI>
</file>