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arlow Condensed"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Comfortaa" panose="020B0604020202020204" charset="0"/>
      <p:regular r:id="rId18"/>
      <p:bold r:id="rId19"/>
    </p:embeddedFont>
    <p:embeddedFont>
      <p:font typeface="Montserrat" panose="000005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FFDCC4-40CF-4F41-98D6-5DF93699CAB1}">
  <a:tblStyle styleId="{0CFFDCC4-40CF-4F41-98D6-5DF93699CA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5" y="315"/>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44a981e3a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844a981e3a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844a981e3a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1" name="Google Shape;631;g844a981e3a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844a981e3a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g844a981e3a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844a981e3a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2" name="Google Shape;672;g844a981e3a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44a981e3a_0_1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9" name="Google Shape;689;g844a981e3a_0_1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s/slide5.xml"/><Relationship Id="rId7" Type="http://schemas.openxmlformats.org/officeDocument/2006/relationships/image" Target="../media/image2.png"/><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image" Target="../media/image6.png"/><Relationship Id="rId5" Type="http://schemas.openxmlformats.org/officeDocument/2006/relationships/slide" Target="../slides/slide7.xml"/><Relationship Id="rId10" Type="http://schemas.openxmlformats.org/officeDocument/2006/relationships/image" Target="../media/image5.png"/><Relationship Id="rId4" Type="http://schemas.openxmlformats.org/officeDocument/2006/relationships/slide" Target="../slides/slide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1_Scrapbook_Template_SlidesMania_1">
  <p:cSld name="0071_Scrapbook_Template_SlidesMania_1">
    <p:bg>
      <p:bgPr>
        <a:solidFill>
          <a:srgbClr val="FFFFFF"/>
        </a:solidFill>
        <a:effectLst/>
      </p:bgPr>
    </p:bg>
    <p:spTree>
      <p:nvGrpSpPr>
        <p:cNvPr id="1" name="Shape 6"/>
        <p:cNvGrpSpPr/>
        <p:nvPr/>
      </p:nvGrpSpPr>
      <p:grpSpPr>
        <a:xfrm>
          <a:off x="0" y="0"/>
          <a:ext cx="0" cy="0"/>
          <a:chOff x="0" y="0"/>
          <a:chExt cx="0" cy="0"/>
        </a:xfrm>
      </p:grpSpPr>
      <p:sp>
        <p:nvSpPr>
          <p:cNvPr id="7" name="Google Shape;7;p2"/>
          <p:cNvSpPr txBox="1"/>
          <p:nvPr/>
        </p:nvSpPr>
        <p:spPr>
          <a:xfrm rot="-684727">
            <a:off x="8355065" y="586440"/>
            <a:ext cx="1220531" cy="46462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2" action="ppaction://hlinksldjump"/>
              </a:rPr>
              <a:t>Week 2</a:t>
            </a:r>
            <a:endParaRPr sz="1800" b="1">
              <a:latin typeface="Montserrat"/>
              <a:ea typeface="Montserrat"/>
              <a:cs typeface="Montserrat"/>
              <a:sym typeface="Montserrat"/>
            </a:endParaRPr>
          </a:p>
        </p:txBody>
      </p:sp>
      <p:sp>
        <p:nvSpPr>
          <p:cNvPr id="8" name="Google Shape;8;p2"/>
          <p:cNvSpPr txBox="1"/>
          <p:nvPr/>
        </p:nvSpPr>
        <p:spPr>
          <a:xfrm rot="-684727">
            <a:off x="8476585" y="1188397"/>
            <a:ext cx="1220531" cy="46462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3" action="ppaction://hlinksldjump"/>
              </a:rPr>
              <a:t>Week 3</a:t>
            </a:r>
            <a:endParaRPr sz="1800" b="1">
              <a:latin typeface="Montserrat"/>
              <a:ea typeface="Montserrat"/>
              <a:cs typeface="Montserrat"/>
              <a:sym typeface="Montserrat"/>
            </a:endParaRPr>
          </a:p>
        </p:txBody>
      </p:sp>
      <p:sp>
        <p:nvSpPr>
          <p:cNvPr id="9" name="Google Shape;9;p2"/>
          <p:cNvSpPr txBox="1"/>
          <p:nvPr/>
        </p:nvSpPr>
        <p:spPr>
          <a:xfrm rot="-685692">
            <a:off x="8507481" y="1796274"/>
            <a:ext cx="1311196" cy="46462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4" action="ppaction://hlinksldjump"/>
              </a:rPr>
              <a:t>Week 4</a:t>
            </a:r>
            <a:endParaRPr sz="1800" b="1">
              <a:latin typeface="Montserrat"/>
              <a:ea typeface="Montserrat"/>
              <a:cs typeface="Montserrat"/>
              <a:sym typeface="Montserrat"/>
            </a:endParaRPr>
          </a:p>
        </p:txBody>
      </p:sp>
      <p:sp>
        <p:nvSpPr>
          <p:cNvPr id="10" name="Google Shape;10;p2"/>
          <p:cNvSpPr txBox="1"/>
          <p:nvPr/>
        </p:nvSpPr>
        <p:spPr>
          <a:xfrm rot="-684727">
            <a:off x="8719631" y="2392334"/>
            <a:ext cx="1220531" cy="46462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5</a:t>
            </a:r>
            <a:endParaRPr sz="1800" b="1">
              <a:latin typeface="Montserrat"/>
              <a:ea typeface="Montserrat"/>
              <a:cs typeface="Montserrat"/>
              <a:sym typeface="Montserrat"/>
            </a:endParaRPr>
          </a:p>
        </p:txBody>
      </p:sp>
      <p:sp>
        <p:nvSpPr>
          <p:cNvPr id="11" name="Google Shape;11;p2"/>
          <p:cNvSpPr txBox="1"/>
          <p:nvPr/>
        </p:nvSpPr>
        <p:spPr>
          <a:xfrm rot="-684727">
            <a:off x="8841675" y="2996888"/>
            <a:ext cx="1220531" cy="464620"/>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5" action="ppaction://hlinksldjump"/>
              </a:rPr>
              <a:t>Week 6</a:t>
            </a:r>
            <a:endParaRPr sz="1800" b="1">
              <a:latin typeface="Montserrat"/>
              <a:ea typeface="Montserrat"/>
              <a:cs typeface="Montserrat"/>
              <a:sym typeface="Montserrat"/>
            </a:endParaRPr>
          </a:p>
        </p:txBody>
      </p:sp>
      <p:sp>
        <p:nvSpPr>
          <p:cNvPr id="12" name="Google Shape;12;p2"/>
          <p:cNvSpPr txBox="1"/>
          <p:nvPr/>
        </p:nvSpPr>
        <p:spPr>
          <a:xfrm rot="-684727">
            <a:off x="8968835" y="3626781"/>
            <a:ext cx="1220531" cy="46462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7</a:t>
            </a:r>
            <a:endParaRPr sz="1800" b="1">
              <a:latin typeface="Montserrat"/>
              <a:ea typeface="Montserrat"/>
              <a:cs typeface="Montserrat"/>
              <a:sym typeface="Montserrat"/>
            </a:endParaRPr>
          </a:p>
        </p:txBody>
      </p:sp>
      <p:sp>
        <p:nvSpPr>
          <p:cNvPr id="13" name="Google Shape;13;p2"/>
          <p:cNvSpPr txBox="1"/>
          <p:nvPr/>
        </p:nvSpPr>
        <p:spPr>
          <a:xfrm rot="-685692">
            <a:off x="9001840" y="4245608"/>
            <a:ext cx="1311196" cy="46462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8</a:t>
            </a:r>
            <a:endParaRPr sz="1800" b="1">
              <a:latin typeface="Montserrat"/>
              <a:ea typeface="Montserrat"/>
              <a:cs typeface="Montserrat"/>
              <a:sym typeface="Montserrat"/>
            </a:endParaRPr>
          </a:p>
        </p:txBody>
      </p:sp>
      <p:sp>
        <p:nvSpPr>
          <p:cNvPr id="14" name="Google Shape;14;p2"/>
          <p:cNvSpPr txBox="1"/>
          <p:nvPr/>
        </p:nvSpPr>
        <p:spPr>
          <a:xfrm rot="-684727">
            <a:off x="9215111" y="4846721"/>
            <a:ext cx="1220531" cy="46462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9</a:t>
            </a:r>
            <a:endParaRPr sz="1800" b="1">
              <a:latin typeface="Montserrat"/>
              <a:ea typeface="Montserrat"/>
              <a:cs typeface="Montserrat"/>
              <a:sym typeface="Montserrat"/>
            </a:endParaRPr>
          </a:p>
        </p:txBody>
      </p:sp>
      <p:sp>
        <p:nvSpPr>
          <p:cNvPr id="15" name="Google Shape;15;p2"/>
          <p:cNvSpPr txBox="1"/>
          <p:nvPr/>
        </p:nvSpPr>
        <p:spPr>
          <a:xfrm rot="-684727">
            <a:off x="9330358" y="5417604"/>
            <a:ext cx="1220531" cy="46462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700" b="1">
                <a:uFill>
                  <a:noFill/>
                </a:uFill>
                <a:latin typeface="Montserrat"/>
                <a:ea typeface="Montserrat"/>
                <a:cs typeface="Montserrat"/>
                <a:sym typeface="Montserrat"/>
                <a:hlinkClick r:id="" action="ppaction://noaction"/>
              </a:rPr>
              <a:t>Week 10</a:t>
            </a:r>
            <a:endParaRPr sz="1700" b="1">
              <a:latin typeface="Montserrat"/>
              <a:ea typeface="Montserrat"/>
              <a:cs typeface="Montserrat"/>
              <a:sym typeface="Montserrat"/>
            </a:endParaRPr>
          </a:p>
        </p:txBody>
      </p:sp>
      <p:sp>
        <p:nvSpPr>
          <p:cNvPr id="16" name="Google Shape;16;p2">
            <a:hlinkClick r:id="" action="ppaction://noaction"/>
          </p:cNvPr>
          <p:cNvSpPr txBox="1"/>
          <p:nvPr/>
        </p:nvSpPr>
        <p:spPr>
          <a:xfrm rot="-684727">
            <a:off x="9446308" y="5991967"/>
            <a:ext cx="1220531" cy="46462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11</a:t>
            </a:r>
            <a:endParaRPr sz="1800" b="1">
              <a:latin typeface="Montserrat"/>
              <a:ea typeface="Montserrat"/>
              <a:cs typeface="Montserrat"/>
              <a:sym typeface="Montserrat"/>
            </a:endParaRPr>
          </a:p>
        </p:txBody>
      </p:sp>
      <p:sp>
        <p:nvSpPr>
          <p:cNvPr id="17" name="Google Shape;17;p2">
            <a:hlinkClick r:id="" action="ppaction://hlinkshowjump?jump=nextslide"/>
          </p:cNvPr>
          <p:cNvSpPr txBox="1"/>
          <p:nvPr/>
        </p:nvSpPr>
        <p:spPr>
          <a:xfrm rot="-684727">
            <a:off x="8236483" y="-4427"/>
            <a:ext cx="1220531" cy="46462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6" action="ppaction://hlinksldjump"/>
              </a:rPr>
              <a:t>Week  1</a:t>
            </a:r>
            <a:endParaRPr sz="1800" b="1">
              <a:latin typeface="Montserrat"/>
              <a:ea typeface="Montserrat"/>
              <a:cs typeface="Montserrat"/>
              <a:sym typeface="Montserrat"/>
            </a:endParaRPr>
          </a:p>
        </p:txBody>
      </p:sp>
      <p:pic>
        <p:nvPicPr>
          <p:cNvPr id="18" name="Google Shape;18;p2" descr="Imagen que contiene pared&#10;&#10;Descripción generada automáticamente"/>
          <p:cNvPicPr preferRelativeResize="0"/>
          <p:nvPr/>
        </p:nvPicPr>
        <p:blipFill rotWithShape="1">
          <a:blip r:embed="rId7">
            <a:alphaModFix/>
          </a:blip>
          <a:srcRect/>
          <a:stretch/>
        </p:blipFill>
        <p:spPr>
          <a:xfrm rot="-688479">
            <a:off x="3989840" y="352386"/>
            <a:ext cx="5859264" cy="6915211"/>
          </a:xfrm>
          <a:prstGeom prst="rect">
            <a:avLst/>
          </a:prstGeom>
          <a:noFill/>
          <a:ln>
            <a:noFill/>
          </a:ln>
          <a:effectLst>
            <a:outerShdw blurRad="63500" algn="ctr" rotWithShape="0">
              <a:srgbClr val="000000">
                <a:alpha val="40000"/>
              </a:srgbClr>
            </a:outerShdw>
            <a:reflection endPos="30000" dist="38100" dir="5400000" fadeDir="5400012" sy="-100000" algn="bl" rotWithShape="0"/>
          </a:effectLst>
        </p:spPr>
      </p:pic>
      <p:sp>
        <p:nvSpPr>
          <p:cNvPr id="19" name="Google Shape;19;p2"/>
          <p:cNvSpPr/>
          <p:nvPr/>
        </p:nvSpPr>
        <p:spPr>
          <a:xfrm rot="-6077659">
            <a:off x="4720914" y="6598976"/>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rot="-6077659">
            <a:off x="4509829" y="5991185"/>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6077659">
            <a:off x="4312399" y="4938527"/>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6077659">
            <a:off x="4084769" y="3867059"/>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6077659">
            <a:off x="3882074" y="2807073"/>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rot="-6089794">
            <a:off x="4454276" y="6034197"/>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6089794">
            <a:off x="4430427" y="5940063"/>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rot="-6089794">
            <a:off x="4237730" y="4977122"/>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
          <p:cNvSpPr/>
          <p:nvPr/>
        </p:nvSpPr>
        <p:spPr>
          <a:xfrm rot="-6089794">
            <a:off x="4223521" y="4881058"/>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rot="-6089794">
            <a:off x="4025540" y="3916747"/>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6089794">
            <a:off x="4001690" y="3822613"/>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rot="-6089794">
            <a:off x="3818635" y="2857743"/>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rot="-6089794">
            <a:off x="3794785" y="2763609"/>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rot="-6077659">
            <a:off x="3658420" y="1755472"/>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
          <p:cNvSpPr/>
          <p:nvPr/>
        </p:nvSpPr>
        <p:spPr>
          <a:xfrm rot="-6089794">
            <a:off x="3604221" y="1786265"/>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rot="-6089794">
            <a:off x="3580371" y="1692131"/>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
          <p:cNvSpPr/>
          <p:nvPr/>
        </p:nvSpPr>
        <p:spPr>
          <a:xfrm rot="-6089794">
            <a:off x="4628076" y="6646969"/>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rot="-6089794">
            <a:off x="4613867" y="6550905"/>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
          <p:cNvSpPr/>
          <p:nvPr/>
        </p:nvSpPr>
        <p:spPr>
          <a:xfrm rot="-6077659">
            <a:off x="4613787" y="6463618"/>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
          <p:cNvSpPr/>
          <p:nvPr/>
        </p:nvSpPr>
        <p:spPr>
          <a:xfrm rot="-6077659">
            <a:off x="4404631" y="5484468"/>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2"/>
          <p:cNvSpPr/>
          <p:nvPr/>
        </p:nvSpPr>
        <p:spPr>
          <a:xfrm rot="-6077659">
            <a:off x="4205272" y="4422169"/>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
          <p:cNvSpPr/>
          <p:nvPr/>
        </p:nvSpPr>
        <p:spPr>
          <a:xfrm rot="-6077659">
            <a:off x="3981500" y="3369983"/>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
          <p:cNvSpPr/>
          <p:nvPr/>
        </p:nvSpPr>
        <p:spPr>
          <a:xfrm rot="-6077659">
            <a:off x="3774947" y="2290716"/>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
          <p:cNvSpPr/>
          <p:nvPr/>
        </p:nvSpPr>
        <p:spPr>
          <a:xfrm rot="-6089794">
            <a:off x="4347149" y="5517839"/>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
          <p:cNvSpPr/>
          <p:nvPr/>
        </p:nvSpPr>
        <p:spPr>
          <a:xfrm rot="-6089794">
            <a:off x="4323299" y="5423705"/>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
          <p:cNvSpPr/>
          <p:nvPr/>
        </p:nvSpPr>
        <p:spPr>
          <a:xfrm rot="-6089794">
            <a:off x="4130603" y="4460764"/>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2"/>
          <p:cNvSpPr/>
          <p:nvPr/>
        </p:nvSpPr>
        <p:spPr>
          <a:xfrm rot="-6089794">
            <a:off x="4116394" y="4364701"/>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2"/>
          <p:cNvSpPr/>
          <p:nvPr/>
        </p:nvSpPr>
        <p:spPr>
          <a:xfrm rot="-6089794">
            <a:off x="3918413" y="3400389"/>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2"/>
          <p:cNvSpPr/>
          <p:nvPr/>
        </p:nvSpPr>
        <p:spPr>
          <a:xfrm rot="-6089794">
            <a:off x="3894563" y="3306255"/>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
          <p:cNvSpPr/>
          <p:nvPr/>
        </p:nvSpPr>
        <p:spPr>
          <a:xfrm rot="-6089794">
            <a:off x="3711507" y="2341385"/>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
          <p:cNvSpPr/>
          <p:nvPr/>
        </p:nvSpPr>
        <p:spPr>
          <a:xfrm rot="-6089794">
            <a:off x="3687658" y="2247251"/>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
          <p:cNvSpPr/>
          <p:nvPr/>
        </p:nvSpPr>
        <p:spPr>
          <a:xfrm rot="-6077659">
            <a:off x="3558770" y="1226375"/>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
          <p:cNvSpPr/>
          <p:nvPr/>
        </p:nvSpPr>
        <p:spPr>
          <a:xfrm rot="-6089794">
            <a:off x="3504805" y="1258338"/>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
          <p:cNvSpPr/>
          <p:nvPr/>
        </p:nvSpPr>
        <p:spPr>
          <a:xfrm rot="-6089794">
            <a:off x="3471314" y="1166133"/>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
          <p:cNvSpPr/>
          <p:nvPr/>
        </p:nvSpPr>
        <p:spPr>
          <a:xfrm rot="-6089794">
            <a:off x="4520949" y="6130611"/>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
          <p:cNvSpPr/>
          <p:nvPr/>
        </p:nvSpPr>
        <p:spPr>
          <a:xfrm rot="-6089794">
            <a:off x="4506740" y="6415548"/>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
          <p:cNvSpPr/>
          <p:nvPr/>
        </p:nvSpPr>
        <p:spPr>
          <a:xfrm rot="-6077659">
            <a:off x="3345988" y="7086142"/>
            <a:ext cx="215983" cy="215983"/>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2"/>
          <p:cNvSpPr/>
          <p:nvPr/>
        </p:nvSpPr>
        <p:spPr>
          <a:xfrm rot="-6089794">
            <a:off x="3557950" y="7134135"/>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2"/>
          <p:cNvSpPr/>
          <p:nvPr/>
        </p:nvSpPr>
        <p:spPr>
          <a:xfrm rot="-6089794">
            <a:off x="3543741" y="7038071"/>
            <a:ext cx="36125" cy="324003"/>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8" name="Google Shape;58;p2"/>
          <p:cNvPicPr preferRelativeResize="0"/>
          <p:nvPr/>
        </p:nvPicPr>
        <p:blipFill>
          <a:blip r:embed="rId8">
            <a:alphaModFix/>
          </a:blip>
          <a:stretch>
            <a:fillRect/>
          </a:stretch>
        </p:blipFill>
        <p:spPr>
          <a:xfrm>
            <a:off x="-4" y="328688"/>
            <a:ext cx="1777150" cy="2307575"/>
          </a:xfrm>
          <a:prstGeom prst="rect">
            <a:avLst/>
          </a:prstGeom>
          <a:noFill/>
          <a:ln>
            <a:noFill/>
          </a:ln>
          <a:effectLst>
            <a:outerShdw blurRad="57150" dist="19050" dir="5400000" algn="bl" rotWithShape="0">
              <a:srgbClr val="000000">
                <a:alpha val="50000"/>
              </a:srgbClr>
            </a:outerShdw>
          </a:effectLst>
        </p:spPr>
      </p:pic>
      <p:pic>
        <p:nvPicPr>
          <p:cNvPr id="59" name="Google Shape;59;p2"/>
          <p:cNvPicPr preferRelativeResize="0"/>
          <p:nvPr/>
        </p:nvPicPr>
        <p:blipFill>
          <a:blip r:embed="rId9">
            <a:alphaModFix/>
          </a:blip>
          <a:stretch>
            <a:fillRect/>
          </a:stretch>
        </p:blipFill>
        <p:spPr>
          <a:xfrm>
            <a:off x="10584875" y="4034124"/>
            <a:ext cx="1670650" cy="2933827"/>
          </a:xfrm>
          <a:prstGeom prst="rect">
            <a:avLst/>
          </a:prstGeom>
          <a:noFill/>
          <a:ln>
            <a:noFill/>
          </a:ln>
          <a:effectLst>
            <a:outerShdw blurRad="57150" dist="19050" dir="5400000" algn="bl" rotWithShape="0">
              <a:srgbClr val="000000">
                <a:alpha val="50000"/>
              </a:srgbClr>
            </a:outerShdw>
          </a:effectLst>
        </p:spPr>
      </p:pic>
      <p:pic>
        <p:nvPicPr>
          <p:cNvPr id="60" name="Google Shape;60;p2"/>
          <p:cNvPicPr preferRelativeResize="0"/>
          <p:nvPr/>
        </p:nvPicPr>
        <p:blipFill rotWithShape="1">
          <a:blip r:embed="rId10">
            <a:alphaModFix/>
          </a:blip>
          <a:srcRect r="12188"/>
          <a:stretch/>
        </p:blipFill>
        <p:spPr>
          <a:xfrm>
            <a:off x="10346100" y="374200"/>
            <a:ext cx="1877400" cy="2216549"/>
          </a:xfrm>
          <a:prstGeom prst="rect">
            <a:avLst/>
          </a:prstGeom>
          <a:noFill/>
          <a:ln>
            <a:noFill/>
          </a:ln>
          <a:effectLst>
            <a:outerShdw blurRad="57150" dist="19050" dir="5400000" algn="bl" rotWithShape="0">
              <a:srgbClr val="000000">
                <a:alpha val="50000"/>
              </a:srgbClr>
            </a:outerShdw>
          </a:effectLst>
        </p:spPr>
      </p:pic>
      <p:pic>
        <p:nvPicPr>
          <p:cNvPr id="61" name="Google Shape;61;p2"/>
          <p:cNvPicPr preferRelativeResize="0"/>
          <p:nvPr/>
        </p:nvPicPr>
        <p:blipFill>
          <a:blip r:embed="rId11">
            <a:alphaModFix/>
          </a:blip>
          <a:stretch>
            <a:fillRect/>
          </a:stretch>
        </p:blipFill>
        <p:spPr>
          <a:xfrm>
            <a:off x="0" y="2518913"/>
            <a:ext cx="4217471" cy="43629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71_Scrapbook_Template_SlidesMania_3">
  <p:cSld name="0071_Scrapbook_Template_SlidesMania_3">
    <p:bg>
      <p:bgPr>
        <a:solidFill>
          <a:srgbClr val="7153A0"/>
        </a:solidFill>
        <a:effectLst/>
      </p:bgPr>
    </p:bg>
    <p:spTree>
      <p:nvGrpSpPr>
        <p:cNvPr id="1" name="Shape 555"/>
        <p:cNvGrpSpPr/>
        <p:nvPr/>
      </p:nvGrpSpPr>
      <p:grpSpPr>
        <a:xfrm>
          <a:off x="0" y="0"/>
          <a:ext cx="0" cy="0"/>
          <a:chOff x="0" y="0"/>
          <a:chExt cx="0" cy="0"/>
        </a:xfrm>
      </p:grpSpPr>
      <p:pic>
        <p:nvPicPr>
          <p:cNvPr id="556" name="Google Shape;556;p11" descr="Imagen que contiene pared&#10;&#10;Descripción generada automáticamente"/>
          <p:cNvPicPr preferRelativeResize="0"/>
          <p:nvPr/>
        </p:nvPicPr>
        <p:blipFill rotWithShape="1">
          <a:blip r:embed="rId2">
            <a:alphaModFix/>
          </a:blip>
          <a:srcRect/>
          <a:stretch/>
        </p:blipFill>
        <p:spPr>
          <a:xfrm>
            <a:off x="6133806" y="94279"/>
            <a:ext cx="5859263" cy="6683246"/>
          </a:xfrm>
          <a:prstGeom prst="rect">
            <a:avLst/>
          </a:prstGeom>
          <a:noFill/>
          <a:ln>
            <a:noFill/>
          </a:ln>
          <a:effectLst>
            <a:outerShdw blurRad="63500" sx="102000" sy="102000" algn="ctr" rotWithShape="0">
              <a:srgbClr val="000000">
                <a:alpha val="40000"/>
              </a:srgbClr>
            </a:outerShdw>
          </a:effectLst>
        </p:spPr>
      </p:pic>
      <p:pic>
        <p:nvPicPr>
          <p:cNvPr id="557" name="Google Shape;557;p11" descr="Imagen que contiene pared&#10;&#10;Descripción generada automáticamente"/>
          <p:cNvPicPr preferRelativeResize="0"/>
          <p:nvPr/>
        </p:nvPicPr>
        <p:blipFill rotWithShape="1">
          <a:blip r:embed="rId2">
            <a:alphaModFix/>
          </a:blip>
          <a:srcRect/>
          <a:stretch/>
        </p:blipFill>
        <p:spPr>
          <a:xfrm>
            <a:off x="186812" y="93168"/>
            <a:ext cx="5859263" cy="6683246"/>
          </a:xfrm>
          <a:prstGeom prst="rect">
            <a:avLst/>
          </a:prstGeom>
          <a:noFill/>
          <a:ln>
            <a:noFill/>
          </a:ln>
          <a:effectLst>
            <a:outerShdw blurRad="63500" sx="102000" sy="102000" algn="ctr" rotWithShape="0">
              <a:srgbClr val="000000">
                <a:alpha val="40000"/>
              </a:srgbClr>
            </a:outerShdw>
          </a:effectLst>
        </p:spPr>
      </p:pic>
      <p:sp>
        <p:nvSpPr>
          <p:cNvPr id="558" name="Google Shape;558;p11"/>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11"/>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11"/>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11"/>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11"/>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11"/>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11"/>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11"/>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11"/>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11"/>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8" name="Google Shape;568;p11"/>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11"/>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11"/>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11"/>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11"/>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11"/>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11"/>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11"/>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11"/>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11"/>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11"/>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11"/>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11"/>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11"/>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11"/>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3" name="Google Shape;583;p11"/>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4" name="Google Shape;584;p11"/>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5" name="Google Shape;585;p11"/>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11"/>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7" name="Google Shape;587;p11"/>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11"/>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11"/>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11"/>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11"/>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11"/>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11"/>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11"/>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11"/>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11"/>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11"/>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 name="Google Shape;598;p11"/>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9" name="Google Shape;599;p11"/>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0" name="Google Shape;600;p11"/>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11"/>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11"/>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3" name="Google Shape;603;p11"/>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4" name="Google Shape;604;p11"/>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11"/>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11"/>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7" name="Google Shape;607;p11"/>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11"/>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11"/>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0" name="Google Shape;610;p11"/>
          <p:cNvPicPr preferRelativeResize="0"/>
          <p:nvPr/>
        </p:nvPicPr>
        <p:blipFill rotWithShape="1">
          <a:blip r:embed="rId3">
            <a:alphaModFix/>
          </a:blip>
          <a:srcRect/>
          <a:stretch/>
        </p:blipFill>
        <p:spPr>
          <a:xfrm>
            <a:off x="6096000" y="137737"/>
            <a:ext cx="6051487" cy="1219541"/>
          </a:xfrm>
          <a:prstGeom prst="rect">
            <a:avLst/>
          </a:prstGeom>
          <a:noFill/>
          <a:ln>
            <a:noFill/>
          </a:ln>
        </p:spPr>
      </p:pic>
      <p:sp>
        <p:nvSpPr>
          <p:cNvPr id="611" name="Google Shape;611;p11"/>
          <p:cNvSpPr txBox="1"/>
          <p:nvPr/>
        </p:nvSpPr>
        <p:spPr>
          <a:xfrm>
            <a:off x="233050" y="63728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dk1"/>
                </a:solidFill>
                <a:latin typeface="Barlow Condensed"/>
                <a:ea typeface="Barlow Condensed"/>
                <a:cs typeface="Barlow Condensed"/>
                <a:sym typeface="Barlow Condensed"/>
              </a:rPr>
              <a:t>SLIDESMANIA.COM</a:t>
            </a:r>
            <a:endParaRPr sz="15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1_Scrapbook_Template_SlidesMania_2">
  <p:cSld name="0071_Scrapbook_Template_SlidesMania_2">
    <p:bg>
      <p:bgPr>
        <a:solidFill>
          <a:srgbClr val="434343"/>
        </a:solidFill>
        <a:effectLst/>
      </p:bgPr>
    </p:bg>
    <p:spTree>
      <p:nvGrpSpPr>
        <p:cNvPr id="1" name="Shape 62"/>
        <p:cNvGrpSpPr/>
        <p:nvPr/>
      </p:nvGrpSpPr>
      <p:grpSpPr>
        <a:xfrm>
          <a:off x="0" y="0"/>
          <a:ext cx="0" cy="0"/>
          <a:chOff x="0" y="0"/>
          <a:chExt cx="0" cy="0"/>
        </a:xfrm>
      </p:grpSpPr>
      <p:sp>
        <p:nvSpPr>
          <p:cNvPr id="63" name="Google Shape;63;p3">
            <a:hlinkClick r:id="rId2" action="ppaction://hlinksldjump"/>
          </p:cNvPr>
          <p:cNvSpPr txBox="1"/>
          <p:nvPr/>
        </p:nvSpPr>
        <p:spPr>
          <a:xfrm>
            <a:off x="10879150" y="995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2" action="ppaction://hlinksldjump"/>
              </a:rPr>
              <a:t>Week  1</a:t>
            </a:r>
            <a:endParaRPr sz="1800" b="1">
              <a:latin typeface="Montserrat"/>
              <a:ea typeface="Montserrat"/>
              <a:cs typeface="Montserrat"/>
              <a:sym typeface="Montserrat"/>
            </a:endParaRPr>
          </a:p>
        </p:txBody>
      </p:sp>
      <p:sp>
        <p:nvSpPr>
          <p:cNvPr id="64" name="Google Shape;64;p3"/>
          <p:cNvSpPr txBox="1"/>
          <p:nvPr/>
        </p:nvSpPr>
        <p:spPr>
          <a:xfrm>
            <a:off x="10879150" y="689050"/>
            <a:ext cx="12204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3" action="ppaction://hlinksldjump"/>
              </a:rPr>
              <a:t>Week 2</a:t>
            </a:r>
            <a:endParaRPr sz="1800" b="1">
              <a:latin typeface="Montserrat"/>
              <a:ea typeface="Montserrat"/>
              <a:cs typeface="Montserrat"/>
              <a:sym typeface="Montserrat"/>
            </a:endParaRPr>
          </a:p>
        </p:txBody>
      </p:sp>
      <p:sp>
        <p:nvSpPr>
          <p:cNvPr id="65" name="Google Shape;65;p3"/>
          <p:cNvSpPr txBox="1"/>
          <p:nvPr/>
        </p:nvSpPr>
        <p:spPr>
          <a:xfrm>
            <a:off x="10879150" y="1303150"/>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4" action="ppaction://hlinksldjump"/>
              </a:rPr>
              <a:t>Week 3</a:t>
            </a:r>
            <a:endParaRPr sz="1800" b="1">
              <a:latin typeface="Montserrat"/>
              <a:ea typeface="Montserrat"/>
              <a:cs typeface="Montserrat"/>
              <a:sym typeface="Montserrat"/>
            </a:endParaRPr>
          </a:p>
        </p:txBody>
      </p:sp>
      <p:sp>
        <p:nvSpPr>
          <p:cNvPr id="66" name="Google Shape;66;p3"/>
          <p:cNvSpPr txBox="1"/>
          <p:nvPr/>
        </p:nvSpPr>
        <p:spPr>
          <a:xfrm>
            <a:off x="10788250" y="1914275"/>
            <a:ext cx="13113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5" action="ppaction://hlinksldjump"/>
              </a:rPr>
              <a:t>Week 4</a:t>
            </a:r>
            <a:endParaRPr sz="1800" b="1">
              <a:latin typeface="Montserrat"/>
              <a:ea typeface="Montserrat"/>
              <a:cs typeface="Montserrat"/>
              <a:sym typeface="Montserrat"/>
            </a:endParaRPr>
          </a:p>
        </p:txBody>
      </p:sp>
      <p:sp>
        <p:nvSpPr>
          <p:cNvPr id="67" name="Google Shape;67;p3"/>
          <p:cNvSpPr txBox="1"/>
          <p:nvPr/>
        </p:nvSpPr>
        <p:spPr>
          <a:xfrm>
            <a:off x="10879150" y="253137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5</a:t>
            </a:r>
            <a:endParaRPr sz="1800" b="1">
              <a:latin typeface="Montserrat"/>
              <a:ea typeface="Montserrat"/>
              <a:cs typeface="Montserrat"/>
              <a:sym typeface="Montserrat"/>
            </a:endParaRPr>
          </a:p>
        </p:txBody>
      </p:sp>
      <p:sp>
        <p:nvSpPr>
          <p:cNvPr id="68" name="Google Shape;68;p3"/>
          <p:cNvSpPr txBox="1"/>
          <p:nvPr/>
        </p:nvSpPr>
        <p:spPr>
          <a:xfrm>
            <a:off x="10879150" y="3148125"/>
            <a:ext cx="1220400" cy="464700"/>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6" action="ppaction://hlinksldjump"/>
              </a:rPr>
              <a:t>Week 6</a:t>
            </a:r>
            <a:endParaRPr sz="1800" b="1">
              <a:latin typeface="Montserrat"/>
              <a:ea typeface="Montserrat"/>
              <a:cs typeface="Montserrat"/>
              <a:sym typeface="Montserrat"/>
            </a:endParaRPr>
          </a:p>
        </p:txBody>
      </p:sp>
      <p:sp>
        <p:nvSpPr>
          <p:cNvPr id="69" name="Google Shape;69;p3"/>
          <p:cNvSpPr txBox="1"/>
          <p:nvPr/>
        </p:nvSpPr>
        <p:spPr>
          <a:xfrm>
            <a:off x="10879150" y="37907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7</a:t>
            </a:r>
            <a:endParaRPr sz="1800" b="1">
              <a:latin typeface="Montserrat"/>
              <a:ea typeface="Montserrat"/>
              <a:cs typeface="Montserrat"/>
              <a:sym typeface="Montserrat"/>
            </a:endParaRPr>
          </a:p>
        </p:txBody>
      </p:sp>
      <p:sp>
        <p:nvSpPr>
          <p:cNvPr id="70" name="Google Shape;70;p3"/>
          <p:cNvSpPr txBox="1"/>
          <p:nvPr/>
        </p:nvSpPr>
        <p:spPr>
          <a:xfrm>
            <a:off x="10788150" y="4413000"/>
            <a:ext cx="13113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8</a:t>
            </a:r>
            <a:endParaRPr sz="1800" b="1">
              <a:latin typeface="Montserrat"/>
              <a:ea typeface="Montserrat"/>
              <a:cs typeface="Montserrat"/>
              <a:sym typeface="Montserrat"/>
            </a:endParaRPr>
          </a:p>
        </p:txBody>
      </p:sp>
      <p:sp>
        <p:nvSpPr>
          <p:cNvPr id="71" name="Google Shape;71;p3"/>
          <p:cNvSpPr txBox="1"/>
          <p:nvPr/>
        </p:nvSpPr>
        <p:spPr>
          <a:xfrm>
            <a:off x="10879150" y="5035275"/>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9</a:t>
            </a:r>
            <a:endParaRPr sz="1800" b="1">
              <a:latin typeface="Montserrat"/>
              <a:ea typeface="Montserrat"/>
              <a:cs typeface="Montserrat"/>
              <a:sym typeface="Montserrat"/>
            </a:endParaRPr>
          </a:p>
        </p:txBody>
      </p:sp>
      <p:sp>
        <p:nvSpPr>
          <p:cNvPr id="72" name="Google Shape;72;p3"/>
          <p:cNvSpPr txBox="1"/>
          <p:nvPr/>
        </p:nvSpPr>
        <p:spPr>
          <a:xfrm>
            <a:off x="10879150" y="5617675"/>
            <a:ext cx="12204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700" b="1">
                <a:uFill>
                  <a:noFill/>
                </a:uFill>
                <a:latin typeface="Montserrat"/>
                <a:ea typeface="Montserrat"/>
                <a:cs typeface="Montserrat"/>
                <a:sym typeface="Montserrat"/>
                <a:hlinkClick r:id="" action="ppaction://noaction"/>
              </a:rPr>
              <a:t>Week 10</a:t>
            </a:r>
            <a:endParaRPr sz="1700" b="1">
              <a:latin typeface="Montserrat"/>
              <a:ea typeface="Montserrat"/>
              <a:cs typeface="Montserrat"/>
              <a:sym typeface="Montserrat"/>
            </a:endParaRPr>
          </a:p>
        </p:txBody>
      </p:sp>
      <p:sp>
        <p:nvSpPr>
          <p:cNvPr id="73" name="Google Shape;73;p3">
            <a:hlinkClick r:id="" action="ppaction://noaction"/>
          </p:cNvPr>
          <p:cNvSpPr txBox="1"/>
          <p:nvPr/>
        </p:nvSpPr>
        <p:spPr>
          <a:xfrm>
            <a:off x="10879150" y="620362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11</a:t>
            </a:r>
            <a:endParaRPr sz="1800" b="1">
              <a:latin typeface="Montserrat"/>
              <a:ea typeface="Montserrat"/>
              <a:cs typeface="Montserrat"/>
              <a:sym typeface="Montserrat"/>
            </a:endParaRPr>
          </a:p>
        </p:txBody>
      </p:sp>
      <p:sp>
        <p:nvSpPr>
          <p:cNvPr id="74" name="Google Shape;74;p3"/>
          <p:cNvSpPr/>
          <p:nvPr/>
        </p:nvSpPr>
        <p:spPr>
          <a:xfrm>
            <a:off x="419450" y="87150"/>
            <a:ext cx="5618700" cy="6683700"/>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3"/>
          <p:cNvSpPr/>
          <p:nvPr/>
        </p:nvSpPr>
        <p:spPr>
          <a:xfrm>
            <a:off x="6190225" y="94050"/>
            <a:ext cx="5618700" cy="6683700"/>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3"/>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3"/>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3"/>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3"/>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3"/>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3"/>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3"/>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3"/>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3"/>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3"/>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3"/>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3"/>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3"/>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3"/>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3"/>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3"/>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3"/>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3"/>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3"/>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3"/>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3"/>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3"/>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3"/>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3"/>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3"/>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3"/>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3"/>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3"/>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3"/>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3"/>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3"/>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1_Scrapbook_Template_SlidesMania_2 1">
  <p:cSld name="0071_Scrapbook_Template_SlidesMania_2_1">
    <p:bg>
      <p:bgPr>
        <a:solidFill>
          <a:srgbClr val="434343"/>
        </a:solidFill>
        <a:effectLst/>
      </p:bgPr>
    </p:bg>
    <p:spTree>
      <p:nvGrpSpPr>
        <p:cNvPr id="1" name="Shape 128"/>
        <p:cNvGrpSpPr/>
        <p:nvPr/>
      </p:nvGrpSpPr>
      <p:grpSpPr>
        <a:xfrm>
          <a:off x="0" y="0"/>
          <a:ext cx="0" cy="0"/>
          <a:chOff x="0" y="0"/>
          <a:chExt cx="0" cy="0"/>
        </a:xfrm>
      </p:grpSpPr>
      <p:sp>
        <p:nvSpPr>
          <p:cNvPr id="129" name="Google Shape;129;p4">
            <a:hlinkClick r:id="" action="ppaction://hlinkshowjump?jump=nextslide"/>
          </p:cNvPr>
          <p:cNvSpPr txBox="1"/>
          <p:nvPr/>
        </p:nvSpPr>
        <p:spPr>
          <a:xfrm>
            <a:off x="10879150" y="995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2" action="ppaction://hlinksldjump"/>
              </a:rPr>
              <a:t>Week  1</a:t>
            </a:r>
            <a:endParaRPr sz="1800" b="1">
              <a:latin typeface="Montserrat"/>
              <a:ea typeface="Montserrat"/>
              <a:cs typeface="Montserrat"/>
              <a:sym typeface="Montserrat"/>
            </a:endParaRPr>
          </a:p>
        </p:txBody>
      </p:sp>
      <p:sp>
        <p:nvSpPr>
          <p:cNvPr id="130" name="Google Shape;130;p4"/>
          <p:cNvSpPr txBox="1"/>
          <p:nvPr/>
        </p:nvSpPr>
        <p:spPr>
          <a:xfrm>
            <a:off x="10879150" y="689050"/>
            <a:ext cx="12204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3" action="ppaction://hlinksldjump"/>
              </a:rPr>
              <a:t>Week 2</a:t>
            </a:r>
            <a:endParaRPr sz="1800" b="1">
              <a:latin typeface="Montserrat"/>
              <a:ea typeface="Montserrat"/>
              <a:cs typeface="Montserrat"/>
              <a:sym typeface="Montserrat"/>
            </a:endParaRPr>
          </a:p>
        </p:txBody>
      </p:sp>
      <p:sp>
        <p:nvSpPr>
          <p:cNvPr id="131" name="Google Shape;131;p4"/>
          <p:cNvSpPr txBox="1"/>
          <p:nvPr/>
        </p:nvSpPr>
        <p:spPr>
          <a:xfrm>
            <a:off x="10879150" y="1303150"/>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4" action="ppaction://hlinksldjump"/>
              </a:rPr>
              <a:t>Week 3</a:t>
            </a:r>
            <a:endParaRPr sz="1800" b="1">
              <a:latin typeface="Montserrat"/>
              <a:ea typeface="Montserrat"/>
              <a:cs typeface="Montserrat"/>
              <a:sym typeface="Montserrat"/>
            </a:endParaRPr>
          </a:p>
        </p:txBody>
      </p:sp>
      <p:sp>
        <p:nvSpPr>
          <p:cNvPr id="132" name="Google Shape;132;p4"/>
          <p:cNvSpPr txBox="1"/>
          <p:nvPr/>
        </p:nvSpPr>
        <p:spPr>
          <a:xfrm>
            <a:off x="10788250" y="1914275"/>
            <a:ext cx="13113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5" action="ppaction://hlinksldjump"/>
              </a:rPr>
              <a:t>Week 4</a:t>
            </a:r>
            <a:endParaRPr sz="1800" b="1">
              <a:latin typeface="Montserrat"/>
              <a:ea typeface="Montserrat"/>
              <a:cs typeface="Montserrat"/>
              <a:sym typeface="Montserrat"/>
            </a:endParaRPr>
          </a:p>
        </p:txBody>
      </p:sp>
      <p:sp>
        <p:nvSpPr>
          <p:cNvPr id="133" name="Google Shape;133;p4"/>
          <p:cNvSpPr txBox="1"/>
          <p:nvPr/>
        </p:nvSpPr>
        <p:spPr>
          <a:xfrm>
            <a:off x="10879150" y="253137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5</a:t>
            </a:r>
            <a:endParaRPr sz="1800" b="1">
              <a:latin typeface="Montserrat"/>
              <a:ea typeface="Montserrat"/>
              <a:cs typeface="Montserrat"/>
              <a:sym typeface="Montserrat"/>
            </a:endParaRPr>
          </a:p>
        </p:txBody>
      </p:sp>
      <p:sp>
        <p:nvSpPr>
          <p:cNvPr id="134" name="Google Shape;134;p4"/>
          <p:cNvSpPr txBox="1"/>
          <p:nvPr/>
        </p:nvSpPr>
        <p:spPr>
          <a:xfrm>
            <a:off x="10879150" y="3148125"/>
            <a:ext cx="1220400" cy="464700"/>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6" action="ppaction://hlinksldjump"/>
              </a:rPr>
              <a:t>Week 6</a:t>
            </a:r>
            <a:endParaRPr sz="1800" b="1">
              <a:latin typeface="Montserrat"/>
              <a:ea typeface="Montserrat"/>
              <a:cs typeface="Montserrat"/>
              <a:sym typeface="Montserrat"/>
            </a:endParaRPr>
          </a:p>
        </p:txBody>
      </p:sp>
      <p:sp>
        <p:nvSpPr>
          <p:cNvPr id="135" name="Google Shape;135;p4"/>
          <p:cNvSpPr txBox="1"/>
          <p:nvPr/>
        </p:nvSpPr>
        <p:spPr>
          <a:xfrm>
            <a:off x="10879150" y="37907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7</a:t>
            </a:r>
            <a:endParaRPr sz="1800" b="1">
              <a:latin typeface="Montserrat"/>
              <a:ea typeface="Montserrat"/>
              <a:cs typeface="Montserrat"/>
              <a:sym typeface="Montserrat"/>
            </a:endParaRPr>
          </a:p>
        </p:txBody>
      </p:sp>
      <p:sp>
        <p:nvSpPr>
          <p:cNvPr id="136" name="Google Shape;136;p4"/>
          <p:cNvSpPr txBox="1"/>
          <p:nvPr/>
        </p:nvSpPr>
        <p:spPr>
          <a:xfrm>
            <a:off x="10788150" y="4413000"/>
            <a:ext cx="13113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8</a:t>
            </a:r>
            <a:endParaRPr sz="1800" b="1">
              <a:latin typeface="Montserrat"/>
              <a:ea typeface="Montserrat"/>
              <a:cs typeface="Montserrat"/>
              <a:sym typeface="Montserrat"/>
            </a:endParaRPr>
          </a:p>
        </p:txBody>
      </p:sp>
      <p:sp>
        <p:nvSpPr>
          <p:cNvPr id="137" name="Google Shape;137;p4"/>
          <p:cNvSpPr txBox="1"/>
          <p:nvPr/>
        </p:nvSpPr>
        <p:spPr>
          <a:xfrm>
            <a:off x="10879150" y="5035275"/>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9</a:t>
            </a:r>
            <a:endParaRPr sz="1800" b="1">
              <a:latin typeface="Montserrat"/>
              <a:ea typeface="Montserrat"/>
              <a:cs typeface="Montserrat"/>
              <a:sym typeface="Montserrat"/>
            </a:endParaRPr>
          </a:p>
        </p:txBody>
      </p:sp>
      <p:sp>
        <p:nvSpPr>
          <p:cNvPr id="138" name="Google Shape;138;p4"/>
          <p:cNvSpPr txBox="1"/>
          <p:nvPr/>
        </p:nvSpPr>
        <p:spPr>
          <a:xfrm>
            <a:off x="10879150" y="5617675"/>
            <a:ext cx="12204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700" b="1">
                <a:uFill>
                  <a:noFill/>
                </a:uFill>
                <a:latin typeface="Montserrat"/>
                <a:ea typeface="Montserrat"/>
                <a:cs typeface="Montserrat"/>
                <a:sym typeface="Montserrat"/>
                <a:hlinkClick r:id="" action="ppaction://noaction"/>
              </a:rPr>
              <a:t>Week 10</a:t>
            </a:r>
            <a:endParaRPr sz="1700" b="1">
              <a:latin typeface="Montserrat"/>
              <a:ea typeface="Montserrat"/>
              <a:cs typeface="Montserrat"/>
              <a:sym typeface="Montserrat"/>
            </a:endParaRPr>
          </a:p>
        </p:txBody>
      </p:sp>
      <p:sp>
        <p:nvSpPr>
          <p:cNvPr id="139" name="Google Shape;139;p4">
            <a:hlinkClick r:id="" action="ppaction://noaction"/>
          </p:cNvPr>
          <p:cNvSpPr txBox="1"/>
          <p:nvPr/>
        </p:nvSpPr>
        <p:spPr>
          <a:xfrm>
            <a:off x="10879150" y="620362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11</a:t>
            </a:r>
            <a:endParaRPr sz="1800" b="1">
              <a:latin typeface="Montserrat"/>
              <a:ea typeface="Montserrat"/>
              <a:cs typeface="Montserrat"/>
              <a:sym typeface="Montserrat"/>
            </a:endParaRPr>
          </a:p>
        </p:txBody>
      </p:sp>
      <p:sp>
        <p:nvSpPr>
          <p:cNvPr id="140" name="Google Shape;140;p4"/>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4"/>
          <p:cNvSpPr/>
          <p:nvPr/>
        </p:nvSpPr>
        <p:spPr>
          <a:xfrm>
            <a:off x="6174175" y="87150"/>
            <a:ext cx="5618700" cy="6683700"/>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4"/>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4"/>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4"/>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4"/>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4"/>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4"/>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4"/>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4"/>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4"/>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4"/>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4"/>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4"/>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4"/>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4"/>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4"/>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4"/>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4"/>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4"/>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4"/>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4"/>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4"/>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4"/>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4"/>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4"/>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4"/>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4"/>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4"/>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4"/>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4"/>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4"/>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4"/>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4"/>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4"/>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4"/>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4"/>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4"/>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4"/>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4"/>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4"/>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4"/>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4"/>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4"/>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4"/>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4"/>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4"/>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4"/>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4"/>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93" name="Google Shape;193;p4"/>
          <p:cNvCxnSpPr/>
          <p:nvPr/>
        </p:nvCxnSpPr>
        <p:spPr>
          <a:xfrm rot="10800000" flipH="1">
            <a:off x="6757750" y="3844125"/>
            <a:ext cx="4581900" cy="99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1_Scrapbook_Template_SlidesMania_2 1 2">
  <p:cSld name="0071_Scrapbook_Template_SlidesMania_2_1_2">
    <p:bg>
      <p:bgPr>
        <a:solidFill>
          <a:srgbClr val="434343"/>
        </a:solidFill>
        <a:effectLst/>
      </p:bgPr>
    </p:bg>
    <p:spTree>
      <p:nvGrpSpPr>
        <p:cNvPr id="1" name="Shape 194"/>
        <p:cNvGrpSpPr/>
        <p:nvPr/>
      </p:nvGrpSpPr>
      <p:grpSpPr>
        <a:xfrm>
          <a:off x="0" y="0"/>
          <a:ext cx="0" cy="0"/>
          <a:chOff x="0" y="0"/>
          <a:chExt cx="0" cy="0"/>
        </a:xfrm>
      </p:grpSpPr>
      <p:sp>
        <p:nvSpPr>
          <p:cNvPr id="195" name="Google Shape;195;p5">
            <a:hlinkClick r:id="" action="ppaction://hlinkshowjump?jump=nextslide"/>
          </p:cNvPr>
          <p:cNvSpPr txBox="1"/>
          <p:nvPr/>
        </p:nvSpPr>
        <p:spPr>
          <a:xfrm>
            <a:off x="10879150" y="995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2" action="ppaction://hlinksldjump"/>
              </a:rPr>
              <a:t>Week  1</a:t>
            </a:r>
            <a:endParaRPr sz="1800" b="1">
              <a:latin typeface="Montserrat"/>
              <a:ea typeface="Montserrat"/>
              <a:cs typeface="Montserrat"/>
              <a:sym typeface="Montserrat"/>
            </a:endParaRPr>
          </a:p>
        </p:txBody>
      </p:sp>
      <p:sp>
        <p:nvSpPr>
          <p:cNvPr id="196" name="Google Shape;196;p5"/>
          <p:cNvSpPr txBox="1"/>
          <p:nvPr/>
        </p:nvSpPr>
        <p:spPr>
          <a:xfrm>
            <a:off x="10879150" y="689050"/>
            <a:ext cx="12204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3" action="ppaction://hlinksldjump"/>
              </a:rPr>
              <a:t>Week 2</a:t>
            </a:r>
            <a:endParaRPr sz="1800" b="1">
              <a:latin typeface="Montserrat"/>
              <a:ea typeface="Montserrat"/>
              <a:cs typeface="Montserrat"/>
              <a:sym typeface="Montserrat"/>
            </a:endParaRPr>
          </a:p>
        </p:txBody>
      </p:sp>
      <p:sp>
        <p:nvSpPr>
          <p:cNvPr id="197" name="Google Shape;197;p5"/>
          <p:cNvSpPr txBox="1"/>
          <p:nvPr/>
        </p:nvSpPr>
        <p:spPr>
          <a:xfrm>
            <a:off x="10879150" y="1303150"/>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4" action="ppaction://hlinksldjump"/>
              </a:rPr>
              <a:t>Week 3</a:t>
            </a:r>
            <a:endParaRPr sz="1800" b="1">
              <a:latin typeface="Montserrat"/>
              <a:ea typeface="Montserrat"/>
              <a:cs typeface="Montserrat"/>
              <a:sym typeface="Montserrat"/>
            </a:endParaRPr>
          </a:p>
        </p:txBody>
      </p:sp>
      <p:sp>
        <p:nvSpPr>
          <p:cNvPr id="198" name="Google Shape;198;p5"/>
          <p:cNvSpPr txBox="1"/>
          <p:nvPr/>
        </p:nvSpPr>
        <p:spPr>
          <a:xfrm>
            <a:off x="10788250" y="1914275"/>
            <a:ext cx="13113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5" action="ppaction://hlinksldjump"/>
              </a:rPr>
              <a:t>Week 4</a:t>
            </a:r>
            <a:endParaRPr sz="1800" b="1">
              <a:latin typeface="Montserrat"/>
              <a:ea typeface="Montserrat"/>
              <a:cs typeface="Montserrat"/>
              <a:sym typeface="Montserrat"/>
            </a:endParaRPr>
          </a:p>
        </p:txBody>
      </p:sp>
      <p:sp>
        <p:nvSpPr>
          <p:cNvPr id="199" name="Google Shape;199;p5"/>
          <p:cNvSpPr txBox="1"/>
          <p:nvPr/>
        </p:nvSpPr>
        <p:spPr>
          <a:xfrm>
            <a:off x="10879150" y="253137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5</a:t>
            </a:r>
            <a:endParaRPr sz="1800" b="1">
              <a:latin typeface="Montserrat"/>
              <a:ea typeface="Montserrat"/>
              <a:cs typeface="Montserrat"/>
              <a:sym typeface="Montserrat"/>
            </a:endParaRPr>
          </a:p>
        </p:txBody>
      </p:sp>
      <p:sp>
        <p:nvSpPr>
          <p:cNvPr id="200" name="Google Shape;200;p5"/>
          <p:cNvSpPr txBox="1"/>
          <p:nvPr/>
        </p:nvSpPr>
        <p:spPr>
          <a:xfrm>
            <a:off x="10879150" y="3148125"/>
            <a:ext cx="1220400" cy="464700"/>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rId6" action="ppaction://hlinksldjump"/>
              </a:rPr>
              <a:t>Week 6</a:t>
            </a:r>
            <a:endParaRPr sz="1800" b="1">
              <a:latin typeface="Montserrat"/>
              <a:ea typeface="Montserrat"/>
              <a:cs typeface="Montserrat"/>
              <a:sym typeface="Montserrat"/>
            </a:endParaRPr>
          </a:p>
        </p:txBody>
      </p:sp>
      <p:sp>
        <p:nvSpPr>
          <p:cNvPr id="201" name="Google Shape;201;p5"/>
          <p:cNvSpPr txBox="1"/>
          <p:nvPr/>
        </p:nvSpPr>
        <p:spPr>
          <a:xfrm>
            <a:off x="10879150" y="37907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7</a:t>
            </a:r>
            <a:endParaRPr sz="1800" b="1">
              <a:latin typeface="Montserrat"/>
              <a:ea typeface="Montserrat"/>
              <a:cs typeface="Montserrat"/>
              <a:sym typeface="Montserrat"/>
            </a:endParaRPr>
          </a:p>
        </p:txBody>
      </p:sp>
      <p:sp>
        <p:nvSpPr>
          <p:cNvPr id="202" name="Google Shape;202;p5"/>
          <p:cNvSpPr txBox="1"/>
          <p:nvPr/>
        </p:nvSpPr>
        <p:spPr>
          <a:xfrm>
            <a:off x="10788150" y="4413000"/>
            <a:ext cx="13113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8</a:t>
            </a:r>
            <a:endParaRPr sz="1800" b="1">
              <a:latin typeface="Montserrat"/>
              <a:ea typeface="Montserrat"/>
              <a:cs typeface="Montserrat"/>
              <a:sym typeface="Montserrat"/>
            </a:endParaRPr>
          </a:p>
        </p:txBody>
      </p:sp>
      <p:sp>
        <p:nvSpPr>
          <p:cNvPr id="203" name="Google Shape;203;p5"/>
          <p:cNvSpPr txBox="1"/>
          <p:nvPr/>
        </p:nvSpPr>
        <p:spPr>
          <a:xfrm>
            <a:off x="10879150" y="5035275"/>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9</a:t>
            </a:r>
            <a:endParaRPr sz="1800" b="1">
              <a:latin typeface="Montserrat"/>
              <a:ea typeface="Montserrat"/>
              <a:cs typeface="Montserrat"/>
              <a:sym typeface="Montserrat"/>
            </a:endParaRPr>
          </a:p>
        </p:txBody>
      </p:sp>
      <p:sp>
        <p:nvSpPr>
          <p:cNvPr id="204" name="Google Shape;204;p5"/>
          <p:cNvSpPr txBox="1"/>
          <p:nvPr/>
        </p:nvSpPr>
        <p:spPr>
          <a:xfrm>
            <a:off x="10879150" y="5617675"/>
            <a:ext cx="12204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700" b="1">
                <a:uFill>
                  <a:noFill/>
                </a:uFill>
                <a:latin typeface="Montserrat"/>
                <a:ea typeface="Montserrat"/>
                <a:cs typeface="Montserrat"/>
                <a:sym typeface="Montserrat"/>
                <a:hlinkClick r:id="" action="ppaction://noaction"/>
              </a:rPr>
              <a:t>Week 10</a:t>
            </a:r>
            <a:endParaRPr sz="1700" b="1">
              <a:latin typeface="Montserrat"/>
              <a:ea typeface="Montserrat"/>
              <a:cs typeface="Montserrat"/>
              <a:sym typeface="Montserrat"/>
            </a:endParaRPr>
          </a:p>
        </p:txBody>
      </p:sp>
      <p:sp>
        <p:nvSpPr>
          <p:cNvPr id="205" name="Google Shape;205;p5">
            <a:hlinkClick r:id="" action="ppaction://noaction"/>
          </p:cNvPr>
          <p:cNvSpPr txBox="1"/>
          <p:nvPr/>
        </p:nvSpPr>
        <p:spPr>
          <a:xfrm>
            <a:off x="10879150" y="620362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uFill>
                  <a:noFill/>
                </a:uFill>
                <a:latin typeface="Montserrat"/>
                <a:ea typeface="Montserrat"/>
                <a:cs typeface="Montserrat"/>
                <a:sym typeface="Montserrat"/>
                <a:hlinkClick r:id="" action="ppaction://noaction"/>
              </a:rPr>
              <a:t>Week 11</a:t>
            </a:r>
            <a:endParaRPr sz="1800" b="1">
              <a:latin typeface="Montserrat"/>
              <a:ea typeface="Montserrat"/>
              <a:cs typeface="Montserrat"/>
              <a:sym typeface="Montserrat"/>
            </a:endParaRPr>
          </a:p>
        </p:txBody>
      </p:sp>
      <p:sp>
        <p:nvSpPr>
          <p:cNvPr id="206" name="Google Shape;206;p5"/>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5"/>
          <p:cNvSpPr/>
          <p:nvPr/>
        </p:nvSpPr>
        <p:spPr>
          <a:xfrm>
            <a:off x="4509800" y="132400"/>
            <a:ext cx="5618700" cy="6683700"/>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5"/>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5"/>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5"/>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5"/>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5"/>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5"/>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5"/>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5"/>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5"/>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5"/>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5"/>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5"/>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5"/>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p5"/>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5"/>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5"/>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5"/>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5"/>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5"/>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5"/>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5"/>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5"/>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5"/>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5"/>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5"/>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5"/>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5"/>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5"/>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5"/>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5"/>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5"/>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5"/>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5"/>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5"/>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5"/>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5"/>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5"/>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5"/>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5"/>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8" name="Google Shape;248;p5"/>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9" name="Google Shape;249;p5"/>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0" name="Google Shape;250;p5"/>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1" name="Google Shape;251;p5"/>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2" name="Google Shape;252;p5"/>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5"/>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5"/>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5"/>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6" name="Google Shape;256;p5"/>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5"/>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5"/>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5"/>
          <p:cNvSpPr txBox="1"/>
          <p:nvPr/>
        </p:nvSpPr>
        <p:spPr>
          <a:xfrm>
            <a:off x="4942925" y="1537475"/>
            <a:ext cx="4551900" cy="130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000" b="1">
                <a:latin typeface="Montserrat"/>
                <a:ea typeface="Montserrat"/>
                <a:cs typeface="Montserrat"/>
                <a:sym typeface="Montserrat"/>
              </a:rPr>
              <a:t>This learning log belongs to:</a:t>
            </a:r>
            <a:endParaRPr sz="3000" b="1">
              <a:latin typeface="Montserrat"/>
              <a:ea typeface="Montserrat"/>
              <a:cs typeface="Montserrat"/>
              <a:sym typeface="Montserrat"/>
            </a:endParaRPr>
          </a:p>
        </p:txBody>
      </p:sp>
      <p:cxnSp>
        <p:nvCxnSpPr>
          <p:cNvPr id="260" name="Google Shape;260;p5"/>
          <p:cNvCxnSpPr/>
          <p:nvPr/>
        </p:nvCxnSpPr>
        <p:spPr>
          <a:xfrm rot="10800000" flipH="1">
            <a:off x="4682300" y="3663563"/>
            <a:ext cx="4581900" cy="99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1_Scrapbook_Template_SlidesMania_2 1 1">
  <p:cSld name="0071_Scrapbook_Template_SlidesMania_2_1_1">
    <p:bg>
      <p:bgPr>
        <a:solidFill>
          <a:srgbClr val="434343"/>
        </a:solidFill>
        <a:effectLst/>
      </p:bgPr>
    </p:bg>
    <p:spTree>
      <p:nvGrpSpPr>
        <p:cNvPr id="1" name="Shape 261"/>
        <p:cNvGrpSpPr/>
        <p:nvPr/>
      </p:nvGrpSpPr>
      <p:grpSpPr>
        <a:xfrm>
          <a:off x="0" y="0"/>
          <a:ext cx="0" cy="0"/>
          <a:chOff x="0" y="0"/>
          <a:chExt cx="0" cy="0"/>
        </a:xfrm>
      </p:grpSpPr>
      <p:sp>
        <p:nvSpPr>
          <p:cNvPr id="262" name="Google Shape;262;p6"/>
          <p:cNvSpPr txBox="1"/>
          <p:nvPr/>
        </p:nvSpPr>
        <p:spPr>
          <a:xfrm>
            <a:off x="10879150" y="995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1</a:t>
            </a:r>
            <a:endParaRPr sz="1800" b="1">
              <a:latin typeface="Montserrat"/>
              <a:ea typeface="Montserrat"/>
              <a:cs typeface="Montserrat"/>
              <a:sym typeface="Montserrat"/>
            </a:endParaRPr>
          </a:p>
        </p:txBody>
      </p:sp>
      <p:sp>
        <p:nvSpPr>
          <p:cNvPr id="263" name="Google Shape;263;p6"/>
          <p:cNvSpPr txBox="1"/>
          <p:nvPr/>
        </p:nvSpPr>
        <p:spPr>
          <a:xfrm>
            <a:off x="10879150" y="689050"/>
            <a:ext cx="12204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2</a:t>
            </a:r>
            <a:endParaRPr sz="1800" b="1">
              <a:latin typeface="Montserrat"/>
              <a:ea typeface="Montserrat"/>
              <a:cs typeface="Montserrat"/>
              <a:sym typeface="Montserrat"/>
            </a:endParaRPr>
          </a:p>
        </p:txBody>
      </p:sp>
      <p:sp>
        <p:nvSpPr>
          <p:cNvPr id="264" name="Google Shape;264;p6"/>
          <p:cNvSpPr txBox="1"/>
          <p:nvPr/>
        </p:nvSpPr>
        <p:spPr>
          <a:xfrm>
            <a:off x="10879150" y="1303150"/>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3</a:t>
            </a:r>
            <a:endParaRPr sz="1800" b="1">
              <a:latin typeface="Montserrat"/>
              <a:ea typeface="Montserrat"/>
              <a:cs typeface="Montserrat"/>
              <a:sym typeface="Montserrat"/>
            </a:endParaRPr>
          </a:p>
        </p:txBody>
      </p:sp>
      <p:sp>
        <p:nvSpPr>
          <p:cNvPr id="265" name="Google Shape;265;p6"/>
          <p:cNvSpPr txBox="1"/>
          <p:nvPr/>
        </p:nvSpPr>
        <p:spPr>
          <a:xfrm>
            <a:off x="10788250" y="1914275"/>
            <a:ext cx="13113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4</a:t>
            </a:r>
            <a:endParaRPr sz="1800" b="1">
              <a:latin typeface="Montserrat"/>
              <a:ea typeface="Montserrat"/>
              <a:cs typeface="Montserrat"/>
              <a:sym typeface="Montserrat"/>
            </a:endParaRPr>
          </a:p>
        </p:txBody>
      </p:sp>
      <p:sp>
        <p:nvSpPr>
          <p:cNvPr id="266" name="Google Shape;266;p6"/>
          <p:cNvSpPr txBox="1"/>
          <p:nvPr/>
        </p:nvSpPr>
        <p:spPr>
          <a:xfrm>
            <a:off x="10879150" y="253137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5</a:t>
            </a:r>
            <a:endParaRPr sz="1800" b="1">
              <a:latin typeface="Montserrat"/>
              <a:ea typeface="Montserrat"/>
              <a:cs typeface="Montserrat"/>
              <a:sym typeface="Montserrat"/>
            </a:endParaRPr>
          </a:p>
        </p:txBody>
      </p:sp>
      <p:sp>
        <p:nvSpPr>
          <p:cNvPr id="267" name="Google Shape;267;p6"/>
          <p:cNvSpPr txBox="1"/>
          <p:nvPr/>
        </p:nvSpPr>
        <p:spPr>
          <a:xfrm>
            <a:off x="10879150" y="3148125"/>
            <a:ext cx="1220400" cy="464700"/>
          </a:xfrm>
          <a:prstGeom prst="rect">
            <a:avLst/>
          </a:prstGeom>
          <a:solidFill>
            <a:srgbClr val="F9CB9C"/>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6</a:t>
            </a:r>
            <a:endParaRPr sz="1800" b="1">
              <a:latin typeface="Montserrat"/>
              <a:ea typeface="Montserrat"/>
              <a:cs typeface="Montserrat"/>
              <a:sym typeface="Montserrat"/>
            </a:endParaRPr>
          </a:p>
        </p:txBody>
      </p:sp>
      <p:sp>
        <p:nvSpPr>
          <p:cNvPr id="268" name="Google Shape;268;p6"/>
          <p:cNvSpPr txBox="1"/>
          <p:nvPr/>
        </p:nvSpPr>
        <p:spPr>
          <a:xfrm>
            <a:off x="10879150" y="3790725"/>
            <a:ext cx="1220400" cy="464700"/>
          </a:xfrm>
          <a:prstGeom prst="rect">
            <a:avLst/>
          </a:prstGeom>
          <a:solidFill>
            <a:srgbClr val="EA99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7</a:t>
            </a:r>
            <a:endParaRPr sz="1800" b="1">
              <a:latin typeface="Montserrat"/>
              <a:ea typeface="Montserrat"/>
              <a:cs typeface="Montserrat"/>
              <a:sym typeface="Montserrat"/>
            </a:endParaRPr>
          </a:p>
        </p:txBody>
      </p:sp>
      <p:sp>
        <p:nvSpPr>
          <p:cNvPr id="269" name="Google Shape;269;p6"/>
          <p:cNvSpPr txBox="1"/>
          <p:nvPr/>
        </p:nvSpPr>
        <p:spPr>
          <a:xfrm>
            <a:off x="10788150" y="4413000"/>
            <a:ext cx="1311300" cy="464700"/>
          </a:xfrm>
          <a:prstGeom prst="rect">
            <a:avLst/>
          </a:prstGeom>
          <a:solidFill>
            <a:srgbClr val="FFE59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8</a:t>
            </a:r>
            <a:endParaRPr sz="1800" b="1">
              <a:latin typeface="Montserrat"/>
              <a:ea typeface="Montserrat"/>
              <a:cs typeface="Montserrat"/>
              <a:sym typeface="Montserrat"/>
            </a:endParaRPr>
          </a:p>
        </p:txBody>
      </p:sp>
      <p:sp>
        <p:nvSpPr>
          <p:cNvPr id="270" name="Google Shape;270;p6"/>
          <p:cNvSpPr txBox="1"/>
          <p:nvPr/>
        </p:nvSpPr>
        <p:spPr>
          <a:xfrm>
            <a:off x="10879150" y="5035275"/>
            <a:ext cx="1220400" cy="464700"/>
          </a:xfrm>
          <a:prstGeom prst="rect">
            <a:avLst/>
          </a:prstGeom>
          <a:solidFill>
            <a:srgbClr val="D5A6B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Week   9</a:t>
            </a:r>
            <a:endParaRPr sz="1800" b="1">
              <a:latin typeface="Montserrat"/>
              <a:ea typeface="Montserrat"/>
              <a:cs typeface="Montserrat"/>
              <a:sym typeface="Montserrat"/>
            </a:endParaRPr>
          </a:p>
        </p:txBody>
      </p:sp>
      <p:sp>
        <p:nvSpPr>
          <p:cNvPr id="271" name="Google Shape;271;p6"/>
          <p:cNvSpPr txBox="1"/>
          <p:nvPr/>
        </p:nvSpPr>
        <p:spPr>
          <a:xfrm>
            <a:off x="10879150" y="5617675"/>
            <a:ext cx="1220400" cy="464700"/>
          </a:xfrm>
          <a:prstGeom prst="rect">
            <a:avLst/>
          </a:prstGeom>
          <a:solidFill>
            <a:srgbClr val="B6D7A8"/>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700" b="1">
                <a:latin typeface="Montserrat"/>
                <a:ea typeface="Montserrat"/>
                <a:cs typeface="Montserrat"/>
                <a:sym typeface="Montserrat"/>
              </a:rPr>
              <a:t>Week  10</a:t>
            </a:r>
            <a:endParaRPr sz="1700" b="1">
              <a:latin typeface="Montserrat"/>
              <a:ea typeface="Montserrat"/>
              <a:cs typeface="Montserrat"/>
              <a:sym typeface="Montserrat"/>
            </a:endParaRPr>
          </a:p>
        </p:txBody>
      </p:sp>
      <p:sp>
        <p:nvSpPr>
          <p:cNvPr id="272" name="Google Shape;272;p6"/>
          <p:cNvSpPr txBox="1"/>
          <p:nvPr/>
        </p:nvSpPr>
        <p:spPr>
          <a:xfrm>
            <a:off x="10879150" y="6279825"/>
            <a:ext cx="1220400" cy="464700"/>
          </a:xfrm>
          <a:prstGeom prst="rect">
            <a:avLst/>
          </a:prstGeom>
          <a:solidFill>
            <a:srgbClr val="B4A7D6"/>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Wee</a:t>
            </a:r>
            <a:r>
              <a:rPr lang="es-ES" sz="1800" b="1" u="sng">
                <a:solidFill>
                  <a:schemeClr val="hlink"/>
                </a:solidFill>
                <a:latin typeface="Montserrat"/>
                <a:ea typeface="Montserrat"/>
                <a:cs typeface="Montserrat"/>
                <a:sym typeface="Montserrat"/>
                <a:hlinkClick r:id="" action="ppaction://noaction"/>
              </a:rPr>
              <a:t>Slide 13</a:t>
            </a:r>
            <a:r>
              <a:rPr lang="es-ES" sz="1800" b="1">
                <a:latin typeface="Montserrat"/>
                <a:ea typeface="Montserrat"/>
                <a:cs typeface="Montserrat"/>
                <a:sym typeface="Montserrat"/>
              </a:rPr>
              <a:t>k  11</a:t>
            </a:r>
            <a:endParaRPr sz="1800" b="1">
              <a:latin typeface="Montserrat"/>
              <a:ea typeface="Montserrat"/>
              <a:cs typeface="Montserrat"/>
              <a:sym typeface="Montserrat"/>
            </a:endParaRPr>
          </a:p>
        </p:txBody>
      </p:sp>
      <p:sp>
        <p:nvSpPr>
          <p:cNvPr id="273" name="Google Shape;273;p6"/>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4" name="Google Shape;274;p6"/>
          <p:cNvSpPr/>
          <p:nvPr/>
        </p:nvSpPr>
        <p:spPr>
          <a:xfrm>
            <a:off x="3162875" y="38625"/>
            <a:ext cx="5618700" cy="6683700"/>
          </a:xfrm>
          <a:prstGeom prst="rect">
            <a:avLst/>
          </a:prstGeom>
          <a:solidFill>
            <a:srgbClr val="F3F3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p6"/>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7" name="Google Shape;277;p6"/>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6"/>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9" name="Google Shape;279;p6"/>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0" name="Google Shape;280;p6"/>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6"/>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2" name="Google Shape;282;p6"/>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3" name="Google Shape;283;p6"/>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6"/>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6"/>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6" name="Google Shape;286;p6"/>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6"/>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8" name="Google Shape;288;p6"/>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6"/>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6"/>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6"/>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2" name="Google Shape;292;p6"/>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6"/>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4" name="Google Shape;294;p6"/>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5" name="Google Shape;295;p6"/>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6"/>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7" name="Google Shape;297;p6"/>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8" name="Google Shape;298;p6"/>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6"/>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0" name="Google Shape;300;p6"/>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1" name="Google Shape;301;p6"/>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6"/>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3" name="Google Shape;303;p6"/>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6"/>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5" name="Google Shape;305;p6"/>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6" name="Google Shape;306;p6"/>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7" name="Google Shape;307;p6"/>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8" name="Google Shape;308;p6"/>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9" name="Google Shape;309;p6"/>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0" name="Google Shape;310;p6"/>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6"/>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2" name="Google Shape;312;p6"/>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3" name="Google Shape;313;p6"/>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4" name="Google Shape;314;p6"/>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5" name="Google Shape;315;p6"/>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6" name="Google Shape;316;p6"/>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7" name="Google Shape;317;p6"/>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8" name="Google Shape;318;p6"/>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9" name="Google Shape;319;p6"/>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0" name="Google Shape;320;p6"/>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6"/>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2" name="Google Shape;322;p6"/>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3" name="Google Shape;323;p6"/>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4" name="Google Shape;324;p6"/>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5" name="Google Shape;325;p6"/>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6" name="Google Shape;326;p6"/>
          <p:cNvSpPr txBox="1"/>
          <p:nvPr/>
        </p:nvSpPr>
        <p:spPr>
          <a:xfrm>
            <a:off x="1202750" y="1560350"/>
            <a:ext cx="4551900" cy="130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000" b="1">
                <a:latin typeface="Montserrat"/>
                <a:ea typeface="Montserrat"/>
                <a:cs typeface="Montserrat"/>
                <a:sym typeface="Montserrat"/>
              </a:rPr>
              <a:t>This learning log belongs to:</a:t>
            </a:r>
            <a:endParaRPr sz="3000" b="1">
              <a:latin typeface="Montserrat"/>
              <a:ea typeface="Montserrat"/>
              <a:cs typeface="Montserrat"/>
              <a:sym typeface="Montserrat"/>
            </a:endParaRPr>
          </a:p>
        </p:txBody>
      </p:sp>
      <p:cxnSp>
        <p:nvCxnSpPr>
          <p:cNvPr id="327" name="Google Shape;327;p6"/>
          <p:cNvCxnSpPr/>
          <p:nvPr/>
        </p:nvCxnSpPr>
        <p:spPr>
          <a:xfrm rot="10800000" flipH="1">
            <a:off x="3118200" y="3550075"/>
            <a:ext cx="4070700" cy="1020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1_Scrapbook_Template_SlidesMania_5">
  <p:cSld name="0071_Scrapbook_Template_SlidesMania_5">
    <p:bg>
      <p:bgPr>
        <a:solidFill>
          <a:srgbClr val="B55475"/>
        </a:solidFill>
        <a:effectLst/>
      </p:bgPr>
    </p:bg>
    <p:spTree>
      <p:nvGrpSpPr>
        <p:cNvPr id="1" name="Shape 328"/>
        <p:cNvGrpSpPr/>
        <p:nvPr/>
      </p:nvGrpSpPr>
      <p:grpSpPr>
        <a:xfrm>
          <a:off x="0" y="0"/>
          <a:ext cx="0" cy="0"/>
          <a:chOff x="0" y="0"/>
          <a:chExt cx="0" cy="0"/>
        </a:xfrm>
      </p:grpSpPr>
      <p:pic>
        <p:nvPicPr>
          <p:cNvPr id="329" name="Google Shape;329;p7" descr="Imagen que contiene pared&#10;&#10;Descripción generada automáticamente"/>
          <p:cNvPicPr preferRelativeResize="0"/>
          <p:nvPr/>
        </p:nvPicPr>
        <p:blipFill rotWithShape="1">
          <a:blip r:embed="rId2">
            <a:alphaModFix/>
          </a:blip>
          <a:srcRect/>
          <a:stretch/>
        </p:blipFill>
        <p:spPr>
          <a:xfrm>
            <a:off x="6133806" y="94279"/>
            <a:ext cx="5859263" cy="6683246"/>
          </a:xfrm>
          <a:prstGeom prst="rect">
            <a:avLst/>
          </a:prstGeom>
          <a:noFill/>
          <a:ln>
            <a:noFill/>
          </a:ln>
          <a:effectLst>
            <a:outerShdw blurRad="63500" sx="102000" sy="102000" algn="ctr" rotWithShape="0">
              <a:srgbClr val="000000">
                <a:alpha val="40000"/>
              </a:srgbClr>
            </a:outerShdw>
          </a:effectLst>
        </p:spPr>
      </p:pic>
      <p:pic>
        <p:nvPicPr>
          <p:cNvPr id="330" name="Google Shape;330;p7" descr="Imagen que contiene pared&#10;&#10;Descripción generada automáticamente"/>
          <p:cNvPicPr preferRelativeResize="0"/>
          <p:nvPr/>
        </p:nvPicPr>
        <p:blipFill rotWithShape="1">
          <a:blip r:embed="rId2">
            <a:alphaModFix/>
          </a:blip>
          <a:srcRect/>
          <a:stretch/>
        </p:blipFill>
        <p:spPr>
          <a:xfrm>
            <a:off x="186812" y="93168"/>
            <a:ext cx="5859263" cy="6683246"/>
          </a:xfrm>
          <a:prstGeom prst="rect">
            <a:avLst/>
          </a:prstGeom>
          <a:noFill/>
          <a:ln>
            <a:noFill/>
          </a:ln>
          <a:effectLst>
            <a:outerShdw blurRad="63500" sx="102000" sy="102000" algn="ctr" rotWithShape="0">
              <a:srgbClr val="000000">
                <a:alpha val="40000"/>
              </a:srgbClr>
            </a:outerShdw>
          </a:effectLst>
        </p:spPr>
      </p:pic>
      <p:sp>
        <p:nvSpPr>
          <p:cNvPr id="331" name="Google Shape;331;p7"/>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7"/>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7"/>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7"/>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7"/>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7"/>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7"/>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7"/>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7"/>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7"/>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7"/>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7"/>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7"/>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7"/>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7"/>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7"/>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7"/>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7"/>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7"/>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7"/>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7"/>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7"/>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7"/>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7"/>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7"/>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7"/>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7"/>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7"/>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7"/>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7"/>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7"/>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7"/>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7"/>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7"/>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7"/>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7"/>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7"/>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7"/>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7"/>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7"/>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7"/>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7"/>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7"/>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7"/>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7"/>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7"/>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7"/>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7"/>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7"/>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7"/>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7"/>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7"/>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7"/>
          <p:cNvPicPr preferRelativeResize="0"/>
          <p:nvPr/>
        </p:nvPicPr>
        <p:blipFill rotWithShape="1">
          <a:blip r:embed="rId3">
            <a:alphaModFix/>
          </a:blip>
          <a:srcRect/>
          <a:stretch/>
        </p:blipFill>
        <p:spPr>
          <a:xfrm>
            <a:off x="-10" y="904500"/>
            <a:ext cx="6051486" cy="1219541"/>
          </a:xfrm>
          <a:prstGeom prst="rect">
            <a:avLst/>
          </a:prstGeom>
          <a:noFill/>
          <a:ln>
            <a:noFill/>
          </a:ln>
        </p:spPr>
      </p:pic>
      <p:sp>
        <p:nvSpPr>
          <p:cNvPr id="384" name="Google Shape;384;p7"/>
          <p:cNvSpPr txBox="1"/>
          <p:nvPr/>
        </p:nvSpPr>
        <p:spPr>
          <a:xfrm>
            <a:off x="233050" y="63728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dk1"/>
                </a:solidFill>
                <a:latin typeface="Barlow Condensed"/>
                <a:ea typeface="Barlow Condensed"/>
                <a:cs typeface="Barlow Condensed"/>
                <a:sym typeface="Barlow Condensed"/>
              </a:rPr>
              <a:t>SLIDESMANIA.COM</a:t>
            </a:r>
            <a:endParaRPr sz="15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1_Scrapbook_Template_SlidesMania_6">
  <p:cSld name="0071_Scrapbook_Template_SlidesMania_6">
    <p:bg>
      <p:bgPr>
        <a:solidFill>
          <a:srgbClr val="7C9263"/>
        </a:solidFill>
        <a:effectLst/>
      </p:bgPr>
    </p:bg>
    <p:spTree>
      <p:nvGrpSpPr>
        <p:cNvPr id="1" name="Shape 385"/>
        <p:cNvGrpSpPr/>
        <p:nvPr/>
      </p:nvGrpSpPr>
      <p:grpSpPr>
        <a:xfrm>
          <a:off x="0" y="0"/>
          <a:ext cx="0" cy="0"/>
          <a:chOff x="0" y="0"/>
          <a:chExt cx="0" cy="0"/>
        </a:xfrm>
      </p:grpSpPr>
      <p:pic>
        <p:nvPicPr>
          <p:cNvPr id="386" name="Google Shape;386;p8" descr="Imagen que contiene pared&#10;&#10;Descripción generada automáticamente"/>
          <p:cNvPicPr preferRelativeResize="0"/>
          <p:nvPr/>
        </p:nvPicPr>
        <p:blipFill rotWithShape="1">
          <a:blip r:embed="rId2">
            <a:alphaModFix/>
          </a:blip>
          <a:srcRect/>
          <a:stretch/>
        </p:blipFill>
        <p:spPr>
          <a:xfrm>
            <a:off x="6133806" y="94279"/>
            <a:ext cx="5859263" cy="6683246"/>
          </a:xfrm>
          <a:prstGeom prst="rect">
            <a:avLst/>
          </a:prstGeom>
          <a:noFill/>
          <a:ln>
            <a:noFill/>
          </a:ln>
          <a:effectLst>
            <a:outerShdw blurRad="63500" sx="102000" sy="102000" algn="ctr" rotWithShape="0">
              <a:srgbClr val="000000">
                <a:alpha val="40000"/>
              </a:srgbClr>
            </a:outerShdw>
          </a:effectLst>
        </p:spPr>
      </p:pic>
      <p:pic>
        <p:nvPicPr>
          <p:cNvPr id="387" name="Google Shape;387;p8" descr="Imagen que contiene pared&#10;&#10;Descripción generada automáticamente"/>
          <p:cNvPicPr preferRelativeResize="0"/>
          <p:nvPr/>
        </p:nvPicPr>
        <p:blipFill rotWithShape="1">
          <a:blip r:embed="rId2">
            <a:alphaModFix/>
          </a:blip>
          <a:srcRect/>
          <a:stretch/>
        </p:blipFill>
        <p:spPr>
          <a:xfrm>
            <a:off x="186812" y="93168"/>
            <a:ext cx="5859263" cy="6683246"/>
          </a:xfrm>
          <a:prstGeom prst="rect">
            <a:avLst/>
          </a:prstGeom>
          <a:noFill/>
          <a:ln>
            <a:noFill/>
          </a:ln>
          <a:effectLst>
            <a:outerShdw blurRad="63500" sx="102000" sy="102000" algn="ctr" rotWithShape="0">
              <a:srgbClr val="000000">
                <a:alpha val="40000"/>
              </a:srgbClr>
            </a:outerShdw>
          </a:effectLst>
        </p:spPr>
      </p:pic>
      <p:sp>
        <p:nvSpPr>
          <p:cNvPr id="388" name="Google Shape;388;p8"/>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8"/>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8"/>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8"/>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8"/>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8"/>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8"/>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8"/>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8"/>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8"/>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8"/>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8"/>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8"/>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8"/>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8"/>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3" name="Google Shape;403;p8"/>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8"/>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8"/>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8"/>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8"/>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8"/>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8"/>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8"/>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8"/>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8"/>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8"/>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8"/>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8"/>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8"/>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8"/>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8"/>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8"/>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8"/>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8"/>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8"/>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8"/>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8"/>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8"/>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8"/>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8"/>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8"/>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8"/>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8"/>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8"/>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8"/>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8"/>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8"/>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8"/>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8"/>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8"/>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8"/>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8"/>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0" name="Google Shape;440;p8"/>
          <p:cNvPicPr preferRelativeResize="0"/>
          <p:nvPr/>
        </p:nvPicPr>
        <p:blipFill rotWithShape="1">
          <a:blip r:embed="rId3">
            <a:alphaModFix/>
          </a:blip>
          <a:srcRect/>
          <a:stretch/>
        </p:blipFill>
        <p:spPr>
          <a:xfrm>
            <a:off x="-117485" y="0"/>
            <a:ext cx="6051487" cy="1219541"/>
          </a:xfrm>
          <a:prstGeom prst="rect">
            <a:avLst/>
          </a:prstGeom>
          <a:noFill/>
          <a:ln>
            <a:noFill/>
          </a:ln>
        </p:spPr>
      </p:pic>
      <p:sp>
        <p:nvSpPr>
          <p:cNvPr id="441" name="Google Shape;441;p8"/>
          <p:cNvSpPr txBox="1"/>
          <p:nvPr/>
        </p:nvSpPr>
        <p:spPr>
          <a:xfrm>
            <a:off x="233050" y="63728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dk1"/>
                </a:solidFill>
                <a:latin typeface="Barlow Condensed"/>
                <a:ea typeface="Barlow Condensed"/>
                <a:cs typeface="Barlow Condensed"/>
                <a:sym typeface="Barlow Condensed"/>
              </a:rPr>
              <a:t>SLIDESMANIA.COM</a:t>
            </a:r>
            <a:endParaRPr sz="15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1_Scrapbook_Template_SlidesMania_4">
  <p:cSld name="0071_Scrapbook_Template_SlidesMania_4">
    <p:bg>
      <p:bgPr>
        <a:solidFill>
          <a:srgbClr val="4E74A3"/>
        </a:solidFill>
        <a:effectLst/>
      </p:bgPr>
    </p:bg>
    <p:spTree>
      <p:nvGrpSpPr>
        <p:cNvPr id="1" name="Shape 442"/>
        <p:cNvGrpSpPr/>
        <p:nvPr/>
      </p:nvGrpSpPr>
      <p:grpSpPr>
        <a:xfrm>
          <a:off x="0" y="0"/>
          <a:ext cx="0" cy="0"/>
          <a:chOff x="0" y="0"/>
          <a:chExt cx="0" cy="0"/>
        </a:xfrm>
      </p:grpSpPr>
      <p:pic>
        <p:nvPicPr>
          <p:cNvPr id="443" name="Google Shape;443;p9" descr="Imagen que contiene pared&#10;&#10;Descripción generada automáticamente"/>
          <p:cNvPicPr preferRelativeResize="0"/>
          <p:nvPr/>
        </p:nvPicPr>
        <p:blipFill rotWithShape="1">
          <a:blip r:embed="rId2">
            <a:alphaModFix/>
          </a:blip>
          <a:srcRect/>
          <a:stretch/>
        </p:blipFill>
        <p:spPr>
          <a:xfrm>
            <a:off x="6133806" y="94279"/>
            <a:ext cx="5859263" cy="6683246"/>
          </a:xfrm>
          <a:prstGeom prst="rect">
            <a:avLst/>
          </a:prstGeom>
          <a:noFill/>
          <a:ln>
            <a:noFill/>
          </a:ln>
          <a:effectLst>
            <a:outerShdw blurRad="63500" sx="102000" sy="102000" algn="ctr" rotWithShape="0">
              <a:srgbClr val="000000">
                <a:alpha val="40000"/>
              </a:srgbClr>
            </a:outerShdw>
          </a:effectLst>
        </p:spPr>
      </p:pic>
      <p:pic>
        <p:nvPicPr>
          <p:cNvPr id="444" name="Google Shape;444;p9" descr="Imagen que contiene pared&#10;&#10;Descripción generada automáticamente"/>
          <p:cNvPicPr preferRelativeResize="0"/>
          <p:nvPr/>
        </p:nvPicPr>
        <p:blipFill rotWithShape="1">
          <a:blip r:embed="rId2">
            <a:alphaModFix/>
          </a:blip>
          <a:srcRect/>
          <a:stretch/>
        </p:blipFill>
        <p:spPr>
          <a:xfrm>
            <a:off x="186812" y="93168"/>
            <a:ext cx="5859263" cy="6683246"/>
          </a:xfrm>
          <a:prstGeom prst="rect">
            <a:avLst/>
          </a:prstGeom>
          <a:noFill/>
          <a:ln>
            <a:noFill/>
          </a:ln>
          <a:effectLst>
            <a:outerShdw blurRad="63500" sx="102000" sy="102000" algn="ctr" rotWithShape="0">
              <a:srgbClr val="000000">
                <a:alpha val="40000"/>
              </a:srgbClr>
            </a:outerShdw>
          </a:effectLst>
        </p:spPr>
      </p:pic>
      <p:sp>
        <p:nvSpPr>
          <p:cNvPr id="445" name="Google Shape;445;p9"/>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9"/>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9"/>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9"/>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9"/>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9"/>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9"/>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 name="Google Shape;452;p9"/>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9"/>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 name="Google Shape;454;p9"/>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9"/>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9"/>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9"/>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9"/>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9"/>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9"/>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9"/>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9"/>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9"/>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9"/>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9"/>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9"/>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9"/>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9"/>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9"/>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9"/>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9"/>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9"/>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9"/>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9"/>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9"/>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9"/>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9"/>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9"/>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9"/>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9"/>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9"/>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9"/>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9"/>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9"/>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9"/>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9"/>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9"/>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9"/>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9"/>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9"/>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9"/>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9"/>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9"/>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9"/>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9"/>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9"/>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7" name="Google Shape;497;p9"/>
          <p:cNvPicPr preferRelativeResize="0"/>
          <p:nvPr/>
        </p:nvPicPr>
        <p:blipFill rotWithShape="1">
          <a:blip r:embed="rId3">
            <a:alphaModFix/>
          </a:blip>
          <a:srcRect/>
          <a:stretch/>
        </p:blipFill>
        <p:spPr>
          <a:xfrm>
            <a:off x="-117485" y="0"/>
            <a:ext cx="6051487" cy="1219541"/>
          </a:xfrm>
          <a:prstGeom prst="rect">
            <a:avLst/>
          </a:prstGeom>
          <a:noFill/>
          <a:ln>
            <a:noFill/>
          </a:ln>
        </p:spPr>
      </p:pic>
      <p:sp>
        <p:nvSpPr>
          <p:cNvPr id="498" name="Google Shape;498;p9"/>
          <p:cNvSpPr txBox="1"/>
          <p:nvPr/>
        </p:nvSpPr>
        <p:spPr>
          <a:xfrm>
            <a:off x="233050" y="63728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dk1"/>
                </a:solidFill>
                <a:latin typeface="Barlow Condensed"/>
                <a:ea typeface="Barlow Condensed"/>
                <a:cs typeface="Barlow Condensed"/>
                <a:sym typeface="Barlow Condensed"/>
              </a:rPr>
              <a:t>SLIDESMANIA.COM</a:t>
            </a:r>
            <a:endParaRPr sz="1500">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1_Scrapbook_Template_SlidesMania_7">
  <p:cSld name="0071_Scrapbook_Template_SlidesMania_7">
    <p:bg>
      <p:bgPr>
        <a:solidFill>
          <a:srgbClr val="B79214"/>
        </a:solidFill>
        <a:effectLst/>
      </p:bgPr>
    </p:bg>
    <p:spTree>
      <p:nvGrpSpPr>
        <p:cNvPr id="1" name="Shape 499"/>
        <p:cNvGrpSpPr/>
        <p:nvPr/>
      </p:nvGrpSpPr>
      <p:grpSpPr>
        <a:xfrm>
          <a:off x="0" y="0"/>
          <a:ext cx="0" cy="0"/>
          <a:chOff x="0" y="0"/>
          <a:chExt cx="0" cy="0"/>
        </a:xfrm>
      </p:grpSpPr>
      <p:pic>
        <p:nvPicPr>
          <p:cNvPr id="500" name="Google Shape;500;p10" descr="Imagen que contiene pared&#10;&#10;Descripción generada automáticamente"/>
          <p:cNvPicPr preferRelativeResize="0"/>
          <p:nvPr/>
        </p:nvPicPr>
        <p:blipFill rotWithShape="1">
          <a:blip r:embed="rId2">
            <a:alphaModFix/>
          </a:blip>
          <a:srcRect/>
          <a:stretch/>
        </p:blipFill>
        <p:spPr>
          <a:xfrm>
            <a:off x="6133806" y="94279"/>
            <a:ext cx="5859263" cy="6683246"/>
          </a:xfrm>
          <a:prstGeom prst="rect">
            <a:avLst/>
          </a:prstGeom>
          <a:noFill/>
          <a:ln>
            <a:noFill/>
          </a:ln>
          <a:effectLst>
            <a:outerShdw blurRad="63500" sx="102000" sy="102000" algn="ctr" rotWithShape="0">
              <a:srgbClr val="000000">
                <a:alpha val="40000"/>
              </a:srgbClr>
            </a:outerShdw>
          </a:effectLst>
        </p:spPr>
      </p:pic>
      <p:pic>
        <p:nvPicPr>
          <p:cNvPr id="501" name="Google Shape;501;p10" descr="Imagen que contiene pared&#10;&#10;Descripción generada automáticamente"/>
          <p:cNvPicPr preferRelativeResize="0"/>
          <p:nvPr/>
        </p:nvPicPr>
        <p:blipFill rotWithShape="1">
          <a:blip r:embed="rId2">
            <a:alphaModFix/>
          </a:blip>
          <a:srcRect/>
          <a:stretch/>
        </p:blipFill>
        <p:spPr>
          <a:xfrm>
            <a:off x="186812" y="93168"/>
            <a:ext cx="5859263" cy="6683246"/>
          </a:xfrm>
          <a:prstGeom prst="rect">
            <a:avLst/>
          </a:prstGeom>
          <a:noFill/>
          <a:ln>
            <a:noFill/>
          </a:ln>
          <a:effectLst>
            <a:outerShdw blurRad="63500" sx="102000" sy="102000" algn="ctr" rotWithShape="0">
              <a:srgbClr val="000000">
                <a:alpha val="40000"/>
              </a:srgbClr>
            </a:outerShdw>
          </a:effectLst>
        </p:spPr>
      </p:pic>
      <p:sp>
        <p:nvSpPr>
          <p:cNvPr id="502" name="Google Shape;502;p10"/>
          <p:cNvSpPr/>
          <p:nvPr/>
        </p:nvSpPr>
        <p:spPr>
          <a:xfrm rot="-5400000">
            <a:off x="5771336" y="598534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10"/>
          <p:cNvSpPr/>
          <p:nvPr/>
        </p:nvSpPr>
        <p:spPr>
          <a:xfrm rot="-5400000">
            <a:off x="5768207" y="497436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10"/>
          <p:cNvSpPr/>
          <p:nvPr/>
        </p:nvSpPr>
        <p:spPr>
          <a:xfrm rot="-5400000">
            <a:off x="5771336"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10"/>
          <p:cNvSpPr/>
          <p:nvPr/>
        </p:nvSpPr>
        <p:spPr>
          <a:xfrm rot="-5400000">
            <a:off x="5758375" y="280812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10"/>
          <p:cNvSpPr/>
          <p:nvPr/>
        </p:nvSpPr>
        <p:spPr>
          <a:xfrm rot="-5400000">
            <a:off x="5767611" y="172897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10"/>
          <p:cNvSpPr/>
          <p:nvPr/>
        </p:nvSpPr>
        <p:spPr>
          <a:xfrm rot="-5400000">
            <a:off x="5764482" y="65392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10"/>
          <p:cNvSpPr/>
          <p:nvPr/>
        </p:nvSpPr>
        <p:spPr>
          <a:xfrm rot="-5400000">
            <a:off x="5767611" y="545800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10"/>
          <p:cNvSpPr/>
          <p:nvPr/>
        </p:nvSpPr>
        <p:spPr>
          <a:xfrm rot="-5400000">
            <a:off x="5764482" y="445685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10"/>
          <p:cNvSpPr/>
          <p:nvPr/>
        </p:nvSpPr>
        <p:spPr>
          <a:xfrm rot="-5400000">
            <a:off x="5767611" y="337608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10"/>
          <p:cNvSpPr/>
          <p:nvPr/>
        </p:nvSpPr>
        <p:spPr>
          <a:xfrm rot="-5400000">
            <a:off x="5754650" y="230044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10"/>
          <p:cNvSpPr/>
          <p:nvPr/>
        </p:nvSpPr>
        <p:spPr>
          <a:xfrm rot="-5400000">
            <a:off x="5763886" y="12016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10"/>
          <p:cNvSpPr/>
          <p:nvPr/>
        </p:nvSpPr>
        <p:spPr>
          <a:xfrm rot="-5400000">
            <a:off x="5760757" y="115563"/>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10"/>
          <p:cNvSpPr/>
          <p:nvPr/>
        </p:nvSpPr>
        <p:spPr>
          <a:xfrm rot="-5400000">
            <a:off x="5772524" y="648241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10"/>
          <p:cNvSpPr/>
          <p:nvPr/>
        </p:nvSpPr>
        <p:spPr>
          <a:xfrm rot="-5400000">
            <a:off x="6190869" y="597551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10"/>
          <p:cNvSpPr/>
          <p:nvPr/>
        </p:nvSpPr>
        <p:spPr>
          <a:xfrm rot="-5400000">
            <a:off x="6177908" y="496452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10"/>
          <p:cNvSpPr/>
          <p:nvPr/>
        </p:nvSpPr>
        <p:spPr>
          <a:xfrm rot="-5400000">
            <a:off x="6190869" y="38935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10"/>
          <p:cNvSpPr/>
          <p:nvPr/>
        </p:nvSpPr>
        <p:spPr>
          <a:xfrm rot="-5400000">
            <a:off x="6177908" y="279829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0"/>
          <p:cNvSpPr/>
          <p:nvPr/>
        </p:nvSpPr>
        <p:spPr>
          <a:xfrm rot="-5400000">
            <a:off x="6187144" y="171913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10"/>
          <p:cNvSpPr/>
          <p:nvPr/>
        </p:nvSpPr>
        <p:spPr>
          <a:xfrm rot="-5400000">
            <a:off x="6106304" y="4977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10"/>
          <p:cNvSpPr/>
          <p:nvPr/>
        </p:nvSpPr>
        <p:spPr>
          <a:xfrm rot="-5400000">
            <a:off x="6101389" y="48802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10"/>
          <p:cNvSpPr/>
          <p:nvPr/>
        </p:nvSpPr>
        <p:spPr>
          <a:xfrm rot="-5400000">
            <a:off x="6101387" y="389822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10"/>
          <p:cNvSpPr/>
          <p:nvPr/>
        </p:nvSpPr>
        <p:spPr>
          <a:xfrm rot="-5400000">
            <a:off x="6106304" y="380124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10"/>
          <p:cNvSpPr/>
          <p:nvPr/>
        </p:nvSpPr>
        <p:spPr>
          <a:xfrm rot="-5400000">
            <a:off x="6101389" y="2816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10"/>
          <p:cNvSpPr/>
          <p:nvPr/>
        </p:nvSpPr>
        <p:spPr>
          <a:xfrm rot="-5400000">
            <a:off x="6096474" y="271984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10"/>
          <p:cNvSpPr/>
          <p:nvPr/>
        </p:nvSpPr>
        <p:spPr>
          <a:xfrm rot="-5400000">
            <a:off x="6106304" y="173781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10"/>
          <p:cNvSpPr/>
          <p:nvPr/>
        </p:nvSpPr>
        <p:spPr>
          <a:xfrm rot="-5400000">
            <a:off x="6101389" y="164083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8" name="Google Shape;528;p10"/>
          <p:cNvSpPr/>
          <p:nvPr/>
        </p:nvSpPr>
        <p:spPr>
          <a:xfrm rot="-5400000">
            <a:off x="6174183" y="64409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9" name="Google Shape;529;p10"/>
          <p:cNvSpPr/>
          <p:nvPr/>
        </p:nvSpPr>
        <p:spPr>
          <a:xfrm rot="-5400000">
            <a:off x="6106304" y="64509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10"/>
          <p:cNvSpPr/>
          <p:nvPr/>
        </p:nvSpPr>
        <p:spPr>
          <a:xfrm rot="-5400000">
            <a:off x="6101389" y="54811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0"/>
          <p:cNvSpPr/>
          <p:nvPr/>
        </p:nvSpPr>
        <p:spPr>
          <a:xfrm rot="-5400000">
            <a:off x="6081727" y="598579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0"/>
          <p:cNvSpPr/>
          <p:nvPr/>
        </p:nvSpPr>
        <p:spPr>
          <a:xfrm rot="-5400000">
            <a:off x="6086644" y="588881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10"/>
          <p:cNvSpPr/>
          <p:nvPr/>
        </p:nvSpPr>
        <p:spPr>
          <a:xfrm rot="-5400000">
            <a:off x="6187144" y="5448177"/>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10"/>
          <p:cNvSpPr/>
          <p:nvPr/>
        </p:nvSpPr>
        <p:spPr>
          <a:xfrm rot="-5400000">
            <a:off x="6174183" y="444702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10"/>
          <p:cNvSpPr/>
          <p:nvPr/>
        </p:nvSpPr>
        <p:spPr>
          <a:xfrm rot="-5400000">
            <a:off x="6187144" y="336625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10"/>
          <p:cNvSpPr/>
          <p:nvPr/>
        </p:nvSpPr>
        <p:spPr>
          <a:xfrm rot="-5400000">
            <a:off x="6174183" y="2290615"/>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10"/>
          <p:cNvSpPr/>
          <p:nvPr/>
        </p:nvSpPr>
        <p:spPr>
          <a:xfrm rot="-5400000">
            <a:off x="6183419" y="119179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10"/>
          <p:cNvSpPr/>
          <p:nvPr/>
        </p:nvSpPr>
        <p:spPr>
          <a:xfrm rot="-5400000">
            <a:off x="6102579" y="4449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10"/>
          <p:cNvSpPr/>
          <p:nvPr/>
        </p:nvSpPr>
        <p:spPr>
          <a:xfrm rot="-5400000">
            <a:off x="6097664" y="435291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10"/>
          <p:cNvSpPr/>
          <p:nvPr/>
        </p:nvSpPr>
        <p:spPr>
          <a:xfrm rot="-5400000">
            <a:off x="6097662" y="337088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10"/>
          <p:cNvSpPr/>
          <p:nvPr/>
        </p:nvSpPr>
        <p:spPr>
          <a:xfrm rot="-5400000">
            <a:off x="6102579" y="3273903"/>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10"/>
          <p:cNvSpPr/>
          <p:nvPr/>
        </p:nvSpPr>
        <p:spPr>
          <a:xfrm rot="-5400000">
            <a:off x="6097664" y="2289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10"/>
          <p:cNvSpPr/>
          <p:nvPr/>
        </p:nvSpPr>
        <p:spPr>
          <a:xfrm rot="-5400000">
            <a:off x="6092749" y="2192506"/>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10"/>
          <p:cNvSpPr/>
          <p:nvPr/>
        </p:nvSpPr>
        <p:spPr>
          <a:xfrm rot="-5400000">
            <a:off x="6102579" y="1210474"/>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10"/>
          <p:cNvSpPr/>
          <p:nvPr/>
        </p:nvSpPr>
        <p:spPr>
          <a:xfrm rot="-5400000">
            <a:off x="6097664" y="1113490"/>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10"/>
          <p:cNvSpPr/>
          <p:nvPr/>
        </p:nvSpPr>
        <p:spPr>
          <a:xfrm rot="-5400000">
            <a:off x="6180290" y="105731"/>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10"/>
          <p:cNvSpPr/>
          <p:nvPr/>
        </p:nvSpPr>
        <p:spPr>
          <a:xfrm rot="-5400000">
            <a:off x="6112411" y="107922"/>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10"/>
          <p:cNvSpPr/>
          <p:nvPr/>
        </p:nvSpPr>
        <p:spPr>
          <a:xfrm rot="-5400000">
            <a:off x="6097664" y="10938"/>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10"/>
          <p:cNvSpPr/>
          <p:nvPr/>
        </p:nvSpPr>
        <p:spPr>
          <a:xfrm rot="-5400000">
            <a:off x="6078002" y="5458459"/>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10"/>
          <p:cNvSpPr/>
          <p:nvPr/>
        </p:nvSpPr>
        <p:spPr>
          <a:xfrm rot="-5400000">
            <a:off x="6082919" y="5361475"/>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10"/>
          <p:cNvSpPr/>
          <p:nvPr/>
        </p:nvSpPr>
        <p:spPr>
          <a:xfrm rot="-5400000">
            <a:off x="6192057" y="6472579"/>
            <a:ext cx="216000" cy="216000"/>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10"/>
          <p:cNvSpPr/>
          <p:nvPr/>
        </p:nvSpPr>
        <p:spPr>
          <a:xfrm rot="-5400000">
            <a:off x="6082915" y="6482861"/>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10"/>
          <p:cNvSpPr/>
          <p:nvPr/>
        </p:nvSpPr>
        <p:spPr>
          <a:xfrm rot="-5400000">
            <a:off x="6087832" y="6385877"/>
            <a:ext cx="36000" cy="324000"/>
          </a:xfrm>
          <a:prstGeom prst="rect">
            <a:avLst/>
          </a:prstGeom>
          <a:gradFill>
            <a:gsLst>
              <a:gs pos="0">
                <a:srgbClr val="0C0C0C"/>
              </a:gs>
              <a:gs pos="46000">
                <a:srgbClr val="D8D8D8"/>
              </a:gs>
              <a:gs pos="78000">
                <a:schemeClr val="dk1"/>
              </a:gs>
              <a:gs pos="100000">
                <a:schemeClr val="dk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10"/>
          <p:cNvSpPr txBox="1"/>
          <p:nvPr/>
        </p:nvSpPr>
        <p:spPr>
          <a:xfrm>
            <a:off x="233050" y="63728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dk1"/>
                </a:solidFill>
                <a:latin typeface="Barlow Condensed"/>
                <a:ea typeface="Barlow Condensed"/>
                <a:cs typeface="Barlow Condensed"/>
                <a:sym typeface="Barlow Condensed"/>
              </a:rPr>
              <a:t>SLIDESMANIA.COM</a:t>
            </a:r>
            <a:endParaRPr sz="1500">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hyperlink" Target="https://www.aboutthegarden.com.au/seasonal-gardening-australia-vegetable-garden-by-temperate-regional-zo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bc.net.au/gardening/plant-finde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96A5"/>
        </a:solidFill>
        <a:effectLst/>
      </p:bgPr>
    </p:bg>
    <p:spTree>
      <p:nvGrpSpPr>
        <p:cNvPr id="1" name="Shape 615"/>
        <p:cNvGrpSpPr/>
        <p:nvPr/>
      </p:nvGrpSpPr>
      <p:grpSpPr>
        <a:xfrm>
          <a:off x="0" y="0"/>
          <a:ext cx="0" cy="0"/>
          <a:chOff x="0" y="0"/>
          <a:chExt cx="0" cy="0"/>
        </a:xfrm>
      </p:grpSpPr>
      <p:sp>
        <p:nvSpPr>
          <p:cNvPr id="616" name="Google Shape;616;p12"/>
          <p:cNvSpPr txBox="1"/>
          <p:nvPr/>
        </p:nvSpPr>
        <p:spPr>
          <a:xfrm rot="-712254">
            <a:off x="4111739" y="2061933"/>
            <a:ext cx="5630823" cy="1936293"/>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S" sz="5200" b="1">
                <a:solidFill>
                  <a:srgbClr val="B6D7A8"/>
                </a:solidFill>
                <a:latin typeface="Comfortaa"/>
                <a:ea typeface="Comfortaa"/>
                <a:cs typeface="Comfortaa"/>
                <a:sym typeface="Comfortaa"/>
              </a:rPr>
              <a:t>Learning</a:t>
            </a:r>
            <a:endParaRPr sz="5200" b="1">
              <a:solidFill>
                <a:srgbClr val="B6D7A8"/>
              </a:solidFill>
              <a:latin typeface="Comfortaa"/>
              <a:ea typeface="Comfortaa"/>
              <a:cs typeface="Comfortaa"/>
              <a:sym typeface="Comfortaa"/>
            </a:endParaRPr>
          </a:p>
          <a:p>
            <a:pPr marL="0" lvl="0" indent="0" algn="ctr" rtl="0">
              <a:spcBef>
                <a:spcPts val="0"/>
              </a:spcBef>
              <a:spcAft>
                <a:spcPts val="0"/>
              </a:spcAft>
              <a:buNone/>
            </a:pPr>
            <a:r>
              <a:rPr lang="es-ES" sz="5200" b="1">
                <a:solidFill>
                  <a:srgbClr val="B6D7A8"/>
                </a:solidFill>
                <a:latin typeface="Comfortaa"/>
                <a:ea typeface="Comfortaa"/>
                <a:cs typeface="Comfortaa"/>
                <a:sym typeface="Comfortaa"/>
              </a:rPr>
              <a:t>Journal</a:t>
            </a:r>
            <a:endParaRPr sz="5200" b="1">
              <a:solidFill>
                <a:srgbClr val="B6D7A8"/>
              </a:solidFill>
              <a:latin typeface="Comfortaa"/>
              <a:ea typeface="Comfortaa"/>
              <a:cs typeface="Comfortaa"/>
              <a:sym typeface="Comfortaa"/>
            </a:endParaRPr>
          </a:p>
        </p:txBody>
      </p:sp>
      <p:pic>
        <p:nvPicPr>
          <p:cNvPr id="617" name="Google Shape;617;p12"/>
          <p:cNvPicPr preferRelativeResize="0"/>
          <p:nvPr/>
        </p:nvPicPr>
        <p:blipFill rotWithShape="1">
          <a:blip r:embed="rId3">
            <a:alphaModFix/>
          </a:blip>
          <a:srcRect t="855" b="855"/>
          <a:stretch/>
        </p:blipFill>
        <p:spPr>
          <a:xfrm rot="-715929">
            <a:off x="4814496" y="4974595"/>
            <a:ext cx="2761059" cy="1837833"/>
          </a:xfrm>
          <a:prstGeom prst="rect">
            <a:avLst/>
          </a:prstGeom>
          <a:noFill/>
          <a:ln>
            <a:noFill/>
          </a:ln>
        </p:spPr>
      </p:pic>
      <p:pic>
        <p:nvPicPr>
          <p:cNvPr id="618" name="Google Shape;618;p12"/>
          <p:cNvPicPr preferRelativeResize="0"/>
          <p:nvPr/>
        </p:nvPicPr>
        <p:blipFill rotWithShape="1">
          <a:blip r:embed="rId4">
            <a:alphaModFix/>
          </a:blip>
          <a:srcRect l="7177" r="7169"/>
          <a:stretch/>
        </p:blipFill>
        <p:spPr>
          <a:xfrm rot="-718403">
            <a:off x="4012415" y="818208"/>
            <a:ext cx="2310422" cy="1785635"/>
          </a:xfrm>
          <a:prstGeom prst="rect">
            <a:avLst/>
          </a:prstGeom>
          <a:noFill/>
          <a:ln>
            <a:noFill/>
          </a:ln>
        </p:spPr>
      </p:pic>
      <p:pic>
        <p:nvPicPr>
          <p:cNvPr id="619" name="Google Shape;619;p12"/>
          <p:cNvPicPr preferRelativeResize="0"/>
          <p:nvPr/>
        </p:nvPicPr>
        <p:blipFill rotWithShape="1">
          <a:blip r:embed="rId5">
            <a:alphaModFix/>
          </a:blip>
          <a:srcRect l="5603" r="5594"/>
          <a:stretch/>
        </p:blipFill>
        <p:spPr>
          <a:xfrm rot="-698731">
            <a:off x="7630118" y="4415679"/>
            <a:ext cx="2427114" cy="1820342"/>
          </a:xfrm>
          <a:prstGeom prst="rect">
            <a:avLst/>
          </a:prstGeom>
          <a:noFill/>
          <a:ln>
            <a:noFill/>
          </a:ln>
        </p:spPr>
      </p:pic>
      <p:pic>
        <p:nvPicPr>
          <p:cNvPr id="620" name="Google Shape;620;p12"/>
          <p:cNvPicPr preferRelativeResize="0"/>
          <p:nvPr/>
        </p:nvPicPr>
        <p:blipFill rotWithShape="1">
          <a:blip r:embed="rId6">
            <a:alphaModFix/>
          </a:blip>
          <a:srcRect t="2615" b="2615"/>
          <a:stretch/>
        </p:blipFill>
        <p:spPr>
          <a:xfrm rot="-705306">
            <a:off x="6428821" y="266112"/>
            <a:ext cx="2794135" cy="1765278"/>
          </a:xfrm>
          <a:prstGeom prst="rect">
            <a:avLst/>
          </a:prstGeom>
          <a:noFill/>
          <a:ln>
            <a:noFill/>
          </a:ln>
        </p:spPr>
      </p:pic>
      <p:sp>
        <p:nvSpPr>
          <p:cNvPr id="621" name="Google Shape;621;p12"/>
          <p:cNvSpPr txBox="1"/>
          <p:nvPr/>
        </p:nvSpPr>
        <p:spPr>
          <a:xfrm rot="-725000">
            <a:off x="5020482" y="3778749"/>
            <a:ext cx="4415428" cy="47336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800" b="1">
                <a:solidFill>
                  <a:srgbClr val="00FF00"/>
                </a:solidFill>
                <a:latin typeface="Comfortaa"/>
                <a:ea typeface="Comfortaa"/>
                <a:cs typeface="Comfortaa"/>
                <a:sym typeface="Comfortaa"/>
              </a:rPr>
              <a:t>GREEN YOUR SCENE</a:t>
            </a:r>
            <a:endParaRPr sz="2800" b="1">
              <a:solidFill>
                <a:srgbClr val="00FF00"/>
              </a:solidFill>
              <a:latin typeface="Comfortaa"/>
              <a:ea typeface="Comfortaa"/>
              <a:cs typeface="Comfortaa"/>
              <a:sym typeface="Comfortaa"/>
            </a:endParaRPr>
          </a:p>
          <a:p>
            <a:pPr marL="0" lvl="0" indent="0" algn="ctr" rtl="0">
              <a:spcBef>
                <a:spcPts val="0"/>
              </a:spcBef>
              <a:spcAft>
                <a:spcPts val="0"/>
              </a:spcAft>
              <a:buNone/>
            </a:pPr>
            <a:r>
              <a:rPr lang="es-ES" sz="2200">
                <a:solidFill>
                  <a:srgbClr val="FF00FF"/>
                </a:solidFill>
                <a:latin typeface="Comfortaa"/>
                <a:ea typeface="Comfortaa"/>
                <a:cs typeface="Comfortaa"/>
                <a:sym typeface="Comfortaa"/>
              </a:rPr>
              <a:t> </a:t>
            </a:r>
            <a:r>
              <a:rPr lang="es-ES" sz="2200">
                <a:solidFill>
                  <a:srgbClr val="FFFF00"/>
                </a:solidFill>
                <a:latin typeface="Comfortaa"/>
                <a:ea typeface="Comfortaa"/>
                <a:cs typeface="Comfortaa"/>
                <a:sym typeface="Comfortaa"/>
              </a:rPr>
              <a:t>Stage 4</a:t>
            </a:r>
            <a:endParaRPr sz="2200">
              <a:solidFill>
                <a:srgbClr val="FFFF00"/>
              </a:solidFill>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3"/>
          <p:cNvSpPr txBox="1"/>
          <p:nvPr/>
        </p:nvSpPr>
        <p:spPr>
          <a:xfrm>
            <a:off x="6509800" y="3121250"/>
            <a:ext cx="5068500" cy="90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4800">
                <a:latin typeface="Montserrat"/>
                <a:ea typeface="Montserrat"/>
                <a:cs typeface="Montserrat"/>
                <a:sym typeface="Montserrat"/>
              </a:rPr>
              <a:t>[insert name]</a:t>
            </a:r>
            <a:endParaRPr sz="4800">
              <a:latin typeface="Montserrat"/>
              <a:ea typeface="Montserrat"/>
              <a:cs typeface="Montserrat"/>
              <a:sym typeface="Montserrat"/>
            </a:endParaRPr>
          </a:p>
        </p:txBody>
      </p:sp>
      <p:sp>
        <p:nvSpPr>
          <p:cNvPr id="627" name="Google Shape;627;p13"/>
          <p:cNvSpPr txBox="1"/>
          <p:nvPr/>
        </p:nvSpPr>
        <p:spPr>
          <a:xfrm>
            <a:off x="6707575" y="1666725"/>
            <a:ext cx="4551900" cy="130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3000" b="1">
                <a:latin typeface="Montserrat"/>
                <a:ea typeface="Montserrat"/>
                <a:cs typeface="Montserrat"/>
                <a:sym typeface="Montserrat"/>
              </a:rPr>
              <a:t>This Journal belongs to:</a:t>
            </a:r>
            <a:endParaRPr sz="3000" b="1">
              <a:latin typeface="Montserrat"/>
              <a:ea typeface="Montserrat"/>
              <a:cs typeface="Montserrat"/>
              <a:sym typeface="Montserrat"/>
            </a:endParaRPr>
          </a:p>
        </p:txBody>
      </p:sp>
      <p:sp>
        <p:nvSpPr>
          <p:cNvPr id="628" name="Google Shape;628;p13"/>
          <p:cNvSpPr txBox="1"/>
          <p:nvPr/>
        </p:nvSpPr>
        <p:spPr>
          <a:xfrm>
            <a:off x="11796825" y="3121250"/>
            <a:ext cx="395400" cy="3563600"/>
          </a:xfrm>
          <a:prstGeom prst="rect">
            <a:avLst/>
          </a:prstGeom>
          <a:solidFill>
            <a:srgbClr val="262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32"/>
        <p:cNvGrpSpPr/>
        <p:nvPr/>
      </p:nvGrpSpPr>
      <p:grpSpPr>
        <a:xfrm>
          <a:off x="0" y="0"/>
          <a:ext cx="0" cy="0"/>
          <a:chOff x="0" y="0"/>
          <a:chExt cx="0" cy="0"/>
        </a:xfrm>
      </p:grpSpPr>
      <p:sp>
        <p:nvSpPr>
          <p:cNvPr id="633" name="Google Shape;633;p14"/>
          <p:cNvSpPr txBox="1"/>
          <p:nvPr/>
        </p:nvSpPr>
        <p:spPr>
          <a:xfrm>
            <a:off x="657975" y="277325"/>
            <a:ext cx="4884300" cy="72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b="1">
                <a:solidFill>
                  <a:srgbClr val="274E13"/>
                </a:solidFill>
                <a:latin typeface="Montserrat"/>
                <a:ea typeface="Montserrat"/>
                <a:cs typeface="Montserrat"/>
                <a:sym typeface="Montserrat"/>
              </a:rPr>
              <a:t>Lesson 1: How can plants improve our health?</a:t>
            </a:r>
            <a:endParaRPr sz="1800" b="1">
              <a:solidFill>
                <a:srgbClr val="274E13"/>
              </a:solidFill>
              <a:latin typeface="Montserrat"/>
              <a:ea typeface="Montserrat"/>
              <a:cs typeface="Montserrat"/>
              <a:sym typeface="Montserrat"/>
            </a:endParaRPr>
          </a:p>
          <a:p>
            <a:pPr marL="0" marR="0" lvl="0" indent="0" algn="ctr" rtl="0">
              <a:spcBef>
                <a:spcPts val="0"/>
              </a:spcBef>
              <a:spcAft>
                <a:spcPts val="0"/>
              </a:spcAft>
              <a:buNone/>
            </a:pPr>
            <a:endParaRPr sz="900">
              <a:latin typeface="Montserrat"/>
              <a:ea typeface="Montserrat"/>
              <a:cs typeface="Montserrat"/>
              <a:sym typeface="Montserrat"/>
            </a:endParaRPr>
          </a:p>
          <a:p>
            <a:pPr marL="0" marR="0" lvl="0" indent="0" algn="ctr" rtl="0">
              <a:spcBef>
                <a:spcPts val="0"/>
              </a:spcBef>
              <a:spcAft>
                <a:spcPts val="0"/>
              </a:spcAft>
              <a:buNone/>
            </a:pPr>
            <a:r>
              <a:rPr lang="es-ES" sz="1200">
                <a:latin typeface="Montserrat"/>
                <a:ea typeface="Montserrat"/>
                <a:cs typeface="Montserrat"/>
                <a:sym typeface="Montserrat"/>
              </a:rPr>
              <a:t>Respond to t</a:t>
            </a:r>
            <a:endParaRPr sz="1300">
              <a:latin typeface="Montserrat"/>
              <a:ea typeface="Montserrat"/>
              <a:cs typeface="Montserrat"/>
              <a:sym typeface="Montserrat"/>
            </a:endParaRPr>
          </a:p>
        </p:txBody>
      </p:sp>
      <p:sp>
        <p:nvSpPr>
          <p:cNvPr id="634" name="Google Shape;634;p14"/>
          <p:cNvSpPr txBox="1"/>
          <p:nvPr/>
        </p:nvSpPr>
        <p:spPr>
          <a:xfrm>
            <a:off x="4998000" y="2846950"/>
            <a:ext cx="7288200" cy="8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14"/>
          <p:cNvSpPr txBox="1"/>
          <p:nvPr/>
        </p:nvSpPr>
        <p:spPr>
          <a:xfrm>
            <a:off x="6889825" y="4148875"/>
            <a:ext cx="4283700" cy="20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636" name="Google Shape;636;p14"/>
          <p:cNvSpPr txBox="1"/>
          <p:nvPr/>
        </p:nvSpPr>
        <p:spPr>
          <a:xfrm>
            <a:off x="10879150" y="99525"/>
            <a:ext cx="1220400" cy="464700"/>
          </a:xfrm>
          <a:prstGeom prst="rect">
            <a:avLst/>
          </a:prstGeom>
          <a:solidFill>
            <a:srgbClr val="F1C232"/>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800" b="1">
                <a:latin typeface="Montserrat"/>
                <a:ea typeface="Montserrat"/>
                <a:cs typeface="Montserrat"/>
                <a:sym typeface="Montserrat"/>
              </a:rPr>
              <a:t>Lesson</a:t>
            </a:r>
            <a:r>
              <a:rPr lang="es-ES" sz="1500" b="1">
                <a:latin typeface="Montserrat"/>
                <a:ea typeface="Montserrat"/>
                <a:cs typeface="Montserrat"/>
                <a:sym typeface="Montserrat"/>
              </a:rPr>
              <a:t> 1</a:t>
            </a:r>
            <a:endParaRPr sz="1500" b="1">
              <a:latin typeface="Montserrat"/>
              <a:ea typeface="Montserrat"/>
              <a:cs typeface="Montserrat"/>
              <a:sym typeface="Montserrat"/>
            </a:endParaRPr>
          </a:p>
        </p:txBody>
      </p:sp>
      <p:sp>
        <p:nvSpPr>
          <p:cNvPr id="637" name="Google Shape;637;p14"/>
          <p:cNvSpPr txBox="1"/>
          <p:nvPr/>
        </p:nvSpPr>
        <p:spPr>
          <a:xfrm>
            <a:off x="6549550" y="277325"/>
            <a:ext cx="4470000" cy="72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b="1">
                <a:solidFill>
                  <a:srgbClr val="274E13"/>
                </a:solidFill>
                <a:latin typeface="Montserrat"/>
                <a:ea typeface="Montserrat"/>
                <a:cs typeface="Montserrat"/>
                <a:sym typeface="Montserrat"/>
              </a:rPr>
              <a:t>Lesson 1 research task </a:t>
            </a:r>
            <a:endParaRPr b="1">
              <a:solidFill>
                <a:srgbClr val="274E13"/>
              </a:solidFill>
              <a:latin typeface="Montserrat"/>
              <a:ea typeface="Montserrat"/>
              <a:cs typeface="Montserrat"/>
              <a:sym typeface="Montserrat"/>
            </a:endParaRPr>
          </a:p>
          <a:p>
            <a:pPr marL="0" marR="0" lvl="0" indent="0" algn="ctr" rtl="0">
              <a:spcBef>
                <a:spcPts val="0"/>
              </a:spcBef>
              <a:spcAft>
                <a:spcPts val="0"/>
              </a:spcAft>
              <a:buNone/>
            </a:pPr>
            <a:r>
              <a:rPr lang="es-ES" sz="1300">
                <a:latin typeface="Montserrat"/>
                <a:ea typeface="Montserrat"/>
                <a:cs typeface="Montserrat"/>
                <a:sym typeface="Montserrat"/>
              </a:rPr>
              <a:t>What are some things you could do to help keep your playground cool in summer?</a:t>
            </a:r>
            <a:endParaRPr sz="1300">
              <a:latin typeface="Montserrat"/>
              <a:ea typeface="Montserrat"/>
              <a:cs typeface="Montserrat"/>
              <a:sym typeface="Montserrat"/>
            </a:endParaRPr>
          </a:p>
          <a:p>
            <a:pPr marL="0" marR="0" lvl="0" indent="0" algn="ctr" rtl="0">
              <a:spcBef>
                <a:spcPts val="0"/>
              </a:spcBef>
              <a:spcAft>
                <a:spcPts val="0"/>
              </a:spcAft>
              <a:buNone/>
            </a:pPr>
            <a:endParaRPr sz="13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a:latin typeface="Montserrat"/>
              <a:ea typeface="Montserrat"/>
              <a:cs typeface="Montserrat"/>
              <a:sym typeface="Montserrat"/>
            </a:endParaRPr>
          </a:p>
        </p:txBody>
      </p:sp>
      <p:sp>
        <p:nvSpPr>
          <p:cNvPr id="638" name="Google Shape;638;p14"/>
          <p:cNvSpPr txBox="1"/>
          <p:nvPr/>
        </p:nvSpPr>
        <p:spPr>
          <a:xfrm>
            <a:off x="699825" y="1025975"/>
            <a:ext cx="5008500" cy="11076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a:latin typeface="Montserrat"/>
                <a:ea typeface="Montserrat"/>
                <a:cs typeface="Montserrat"/>
                <a:sym typeface="Montserrat"/>
              </a:rPr>
              <a:t>Research studies have worked out that there are two big benefits to having plants in our lives. What are they?</a:t>
            </a:r>
            <a:endParaRPr sz="1200" b="1">
              <a:latin typeface="Montserrat"/>
              <a:ea typeface="Montserrat"/>
              <a:cs typeface="Montserrat"/>
              <a:sym typeface="Montserrat"/>
            </a:endParaRPr>
          </a:p>
          <a:p>
            <a:pPr marL="457200" lvl="0" indent="-304800" algn="l" rtl="0">
              <a:spcBef>
                <a:spcPts val="0"/>
              </a:spcBef>
              <a:spcAft>
                <a:spcPts val="0"/>
              </a:spcAft>
              <a:buSzPts val="1200"/>
              <a:buFont typeface="Montserrat"/>
              <a:buAutoNum type="arabicPeriod"/>
            </a:pPr>
            <a:endParaRPr sz="1200" b="1">
              <a:latin typeface="Montserrat"/>
              <a:ea typeface="Montserrat"/>
              <a:cs typeface="Montserrat"/>
              <a:sym typeface="Montserrat"/>
            </a:endParaRPr>
          </a:p>
          <a:p>
            <a:pPr marL="0" lvl="0" indent="0" algn="l" rtl="0">
              <a:spcBef>
                <a:spcPts val="0"/>
              </a:spcBef>
              <a:spcAft>
                <a:spcPts val="0"/>
              </a:spcAft>
              <a:buNone/>
            </a:pPr>
            <a:endParaRPr sz="1200" b="1">
              <a:latin typeface="Montserrat"/>
              <a:ea typeface="Montserrat"/>
              <a:cs typeface="Montserrat"/>
              <a:sym typeface="Montserrat"/>
            </a:endParaRPr>
          </a:p>
          <a:p>
            <a:pPr marL="457200" lvl="0" indent="-304800" algn="l" rtl="0">
              <a:spcBef>
                <a:spcPts val="0"/>
              </a:spcBef>
              <a:spcAft>
                <a:spcPts val="0"/>
              </a:spcAft>
              <a:buSzPts val="1200"/>
              <a:buFont typeface="Montserrat"/>
              <a:buAutoNum type="arabicPeriod"/>
            </a:pPr>
            <a:endParaRPr sz="1200" b="1">
              <a:latin typeface="Montserrat"/>
              <a:ea typeface="Montserrat"/>
              <a:cs typeface="Montserrat"/>
              <a:sym typeface="Montserrat"/>
            </a:endParaRPr>
          </a:p>
        </p:txBody>
      </p:sp>
      <p:sp>
        <p:nvSpPr>
          <p:cNvPr id="639" name="Google Shape;639;p14"/>
          <p:cNvSpPr txBox="1"/>
          <p:nvPr/>
        </p:nvSpPr>
        <p:spPr>
          <a:xfrm>
            <a:off x="699825" y="2133575"/>
            <a:ext cx="5008500" cy="2542800"/>
          </a:xfrm>
          <a:prstGeom prst="rect">
            <a:avLst/>
          </a:prstGeom>
          <a:solidFill>
            <a:srgbClr val="B6D7A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a:solidFill>
                  <a:schemeClr val="dk1"/>
                </a:solidFill>
                <a:latin typeface="Montserrat"/>
                <a:ea typeface="Montserrat"/>
                <a:cs typeface="Montserrat"/>
                <a:sym typeface="Montserrat"/>
              </a:rPr>
              <a:t>Go outside and into a garden either at home, in a park or at school. How does being outside make you feel? List your feelings here. </a:t>
            </a:r>
            <a:endParaRPr sz="12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ES" sz="1200" b="1">
                <a:solidFill>
                  <a:schemeClr val="dk1"/>
                </a:solidFill>
                <a:latin typeface="Montserrat"/>
                <a:ea typeface="Montserrat"/>
                <a:cs typeface="Montserrat"/>
                <a:sym typeface="Montserrat"/>
              </a:rPr>
              <a:t>1.</a:t>
            </a:r>
            <a:endParaRPr sz="12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ES" sz="1200" b="1">
                <a:solidFill>
                  <a:schemeClr val="dk1"/>
                </a:solidFill>
                <a:latin typeface="Montserrat"/>
                <a:ea typeface="Montserrat"/>
                <a:cs typeface="Montserrat"/>
                <a:sym typeface="Montserrat"/>
              </a:rPr>
              <a:t>2.</a:t>
            </a:r>
            <a:endParaRPr sz="1200"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ES" sz="1200" b="1">
                <a:solidFill>
                  <a:schemeClr val="dk1"/>
                </a:solidFill>
                <a:latin typeface="Montserrat"/>
                <a:ea typeface="Montserrat"/>
                <a:cs typeface="Montserrat"/>
                <a:sym typeface="Montserrat"/>
              </a:rPr>
              <a:t>3.</a:t>
            </a:r>
            <a:endParaRPr sz="12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a:latin typeface="Montserrat"/>
              <a:ea typeface="Montserrat"/>
              <a:cs typeface="Montserrat"/>
              <a:sym typeface="Montserrat"/>
            </a:endParaRPr>
          </a:p>
          <a:p>
            <a:pPr marL="0" lvl="0" indent="0" algn="l" rtl="0">
              <a:spcBef>
                <a:spcPts val="0"/>
              </a:spcBef>
              <a:spcAft>
                <a:spcPts val="0"/>
              </a:spcAft>
              <a:buNone/>
            </a:pPr>
            <a:r>
              <a:rPr lang="es-ES" sz="1200" b="1">
                <a:latin typeface="Montserrat"/>
                <a:ea typeface="Montserrat"/>
                <a:cs typeface="Montserrat"/>
                <a:sym typeface="Montserrat"/>
              </a:rPr>
              <a:t>Do you think that being outside and around plants is positive for your mental health? Why?</a:t>
            </a:r>
            <a:endParaRPr sz="1200" b="1">
              <a:latin typeface="Montserrat"/>
              <a:ea typeface="Montserrat"/>
              <a:cs typeface="Montserrat"/>
              <a:sym typeface="Montserrat"/>
            </a:endParaRPr>
          </a:p>
          <a:p>
            <a:pPr marL="0" lvl="0" indent="0" algn="l" rtl="0">
              <a:spcBef>
                <a:spcPts val="0"/>
              </a:spcBef>
              <a:spcAft>
                <a:spcPts val="0"/>
              </a:spcAft>
              <a:buNone/>
            </a:pPr>
            <a:endParaRPr sz="1200" i="1">
              <a:latin typeface="Montserrat"/>
              <a:ea typeface="Montserrat"/>
              <a:cs typeface="Montserrat"/>
              <a:sym typeface="Montserrat"/>
            </a:endParaRPr>
          </a:p>
        </p:txBody>
      </p:sp>
      <p:sp>
        <p:nvSpPr>
          <p:cNvPr id="640" name="Google Shape;640;p14"/>
          <p:cNvSpPr txBox="1"/>
          <p:nvPr/>
        </p:nvSpPr>
        <p:spPr>
          <a:xfrm>
            <a:off x="699825" y="4676650"/>
            <a:ext cx="4947300" cy="19485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S" sz="1200" b="1">
                <a:solidFill>
                  <a:schemeClr val="dk1"/>
                </a:solidFill>
                <a:latin typeface="Montserrat"/>
                <a:ea typeface="Montserrat"/>
                <a:cs typeface="Montserrat"/>
                <a:sym typeface="Montserrat"/>
              </a:rPr>
              <a:t>Draw a picture to help to demonstrate how plants can improve air quality</a:t>
            </a:r>
            <a:endParaRPr sz="1200" b="1">
              <a:latin typeface="Montserrat"/>
              <a:ea typeface="Montserrat"/>
              <a:cs typeface="Montserrat"/>
              <a:sym typeface="Montserrat"/>
            </a:endParaRPr>
          </a:p>
        </p:txBody>
      </p:sp>
      <p:sp>
        <p:nvSpPr>
          <p:cNvPr id="641" name="Google Shape;641;p14"/>
          <p:cNvSpPr txBox="1"/>
          <p:nvPr/>
        </p:nvSpPr>
        <p:spPr>
          <a:xfrm>
            <a:off x="6588725" y="1003625"/>
            <a:ext cx="5008500" cy="1107600"/>
          </a:xfrm>
          <a:prstGeom prst="rect">
            <a:avLst/>
          </a:prstGeom>
          <a:solidFill>
            <a:srgbClr val="B6D7A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a:latin typeface="Montserrat"/>
                <a:ea typeface="Montserrat"/>
                <a:cs typeface="Montserrat"/>
                <a:sym typeface="Montserrat"/>
              </a:rPr>
              <a:t>List your plants and grasses here. </a:t>
            </a:r>
            <a:endParaRPr sz="1200" b="1">
              <a:latin typeface="Montserrat"/>
              <a:ea typeface="Montserrat"/>
              <a:cs typeface="Montserrat"/>
              <a:sym typeface="Montserrat"/>
            </a:endParaRPr>
          </a:p>
        </p:txBody>
      </p:sp>
      <p:sp>
        <p:nvSpPr>
          <p:cNvPr id="642" name="Google Shape;642;p14"/>
          <p:cNvSpPr txBox="1"/>
          <p:nvPr/>
        </p:nvSpPr>
        <p:spPr>
          <a:xfrm>
            <a:off x="6558125" y="2133575"/>
            <a:ext cx="5008500" cy="4491600"/>
          </a:xfrm>
          <a:prstGeom prst="rect">
            <a:avLst/>
          </a:prstGeom>
          <a:solidFill>
            <a:srgbClr val="FFE5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300" b="1">
                <a:latin typeface="Montserrat"/>
                <a:ea typeface="Montserrat"/>
                <a:cs typeface="Montserrat"/>
                <a:sym typeface="Montserrat"/>
              </a:rPr>
              <a:t>Draw your map in this space </a:t>
            </a:r>
            <a:endParaRPr sz="1300" b="1">
              <a:latin typeface="Montserrat"/>
              <a:ea typeface="Montserrat"/>
              <a:cs typeface="Montserrat"/>
              <a:sym typeface="Montserrat"/>
            </a:endParaRPr>
          </a:p>
        </p:txBody>
      </p:sp>
      <p:sp>
        <p:nvSpPr>
          <p:cNvPr id="643" name="Google Shape;643;p14"/>
          <p:cNvSpPr txBox="1"/>
          <p:nvPr/>
        </p:nvSpPr>
        <p:spPr>
          <a:xfrm>
            <a:off x="11796825" y="3088825"/>
            <a:ext cx="395400" cy="3596100"/>
          </a:xfrm>
          <a:prstGeom prst="rect">
            <a:avLst/>
          </a:prstGeom>
          <a:solidFill>
            <a:srgbClr val="262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47"/>
        <p:cNvGrpSpPr/>
        <p:nvPr/>
      </p:nvGrpSpPr>
      <p:grpSpPr>
        <a:xfrm>
          <a:off x="0" y="0"/>
          <a:ext cx="0" cy="0"/>
          <a:chOff x="0" y="0"/>
          <a:chExt cx="0" cy="0"/>
        </a:xfrm>
      </p:grpSpPr>
      <p:sp>
        <p:nvSpPr>
          <p:cNvPr id="648" name="Google Shape;648;p15"/>
          <p:cNvSpPr txBox="1"/>
          <p:nvPr/>
        </p:nvSpPr>
        <p:spPr>
          <a:xfrm>
            <a:off x="502100" y="277325"/>
            <a:ext cx="5253900" cy="38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000" b="1">
                <a:solidFill>
                  <a:srgbClr val="6AA84F"/>
                </a:solidFill>
                <a:latin typeface="Montserrat"/>
                <a:ea typeface="Montserrat"/>
                <a:cs typeface="Montserrat"/>
                <a:sym typeface="Montserrat"/>
              </a:rPr>
              <a:t>Lesson 2: Community Green Spaces  </a:t>
            </a:r>
            <a:endParaRPr sz="2000">
              <a:solidFill>
                <a:srgbClr val="6AA84F"/>
              </a:solidFill>
              <a:latin typeface="Montserrat"/>
              <a:ea typeface="Montserrat"/>
              <a:cs typeface="Montserrat"/>
              <a:sym typeface="Montserrat"/>
            </a:endParaRPr>
          </a:p>
        </p:txBody>
      </p:sp>
      <p:graphicFrame>
        <p:nvGraphicFramePr>
          <p:cNvPr id="649" name="Google Shape;649;p15"/>
          <p:cNvGraphicFramePr/>
          <p:nvPr/>
        </p:nvGraphicFramePr>
        <p:xfrm>
          <a:off x="659750" y="3069113"/>
          <a:ext cx="4938600" cy="3561900"/>
        </p:xfrm>
        <a:graphic>
          <a:graphicData uri="http://schemas.openxmlformats.org/drawingml/2006/table">
            <a:tbl>
              <a:tblPr>
                <a:noFill/>
                <a:tableStyleId>{0CFFDCC4-40CF-4F41-98D6-5DF93699CAB1}</a:tableStyleId>
              </a:tblPr>
              <a:tblGrid>
                <a:gridCol w="4938600">
                  <a:extLst>
                    <a:ext uri="{9D8B030D-6E8A-4147-A177-3AD203B41FA5}">
                      <a16:colId xmlns:a16="http://schemas.microsoft.com/office/drawing/2014/main" val="20000"/>
                    </a:ext>
                  </a:extLst>
                </a:gridCol>
              </a:tblGrid>
              <a:tr h="514750">
                <a:tc>
                  <a:txBody>
                    <a:bodyPr/>
                    <a:lstStyle/>
                    <a:p>
                      <a:pPr marL="0" lvl="0" indent="0" algn="ctr" rtl="0">
                        <a:spcBef>
                          <a:spcPts val="0"/>
                        </a:spcBef>
                        <a:spcAft>
                          <a:spcPts val="0"/>
                        </a:spcAft>
                        <a:buNone/>
                      </a:pPr>
                      <a:r>
                        <a:rPr lang="es-ES" sz="1200" b="1">
                          <a:latin typeface="Montserrat"/>
                          <a:ea typeface="Montserrat"/>
                          <a:cs typeface="Montserrat"/>
                          <a:sym typeface="Montserrat"/>
                        </a:rPr>
                        <a:t>Community green spaces in my area</a:t>
                      </a:r>
                      <a:endParaRPr sz="1200" b="1">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AA84F"/>
                    </a:solidFill>
                  </a:tcPr>
                </a:tc>
                <a:extLst>
                  <a:ext uri="{0D108BD9-81ED-4DB2-BD59-A6C34878D82A}">
                    <a16:rowId xmlns:a16="http://schemas.microsoft.com/office/drawing/2014/main" val="10000"/>
                  </a:ext>
                </a:extLst>
              </a:tr>
              <a:tr h="3047150">
                <a:tc>
                  <a:txBody>
                    <a:bodyPr/>
                    <a:lstStyle/>
                    <a:p>
                      <a:pPr marL="457200" lvl="0" indent="-304800" algn="l" rtl="0">
                        <a:spcBef>
                          <a:spcPts val="0"/>
                        </a:spcBef>
                        <a:spcAft>
                          <a:spcPts val="0"/>
                        </a:spcAft>
                        <a:buSzPts val="1200"/>
                        <a:buFont typeface="Montserrat"/>
                        <a:buChar char="●"/>
                      </a:pPr>
                      <a:endParaRPr sz="1200" b="1">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sp>
        <p:nvSpPr>
          <p:cNvPr id="650" name="Google Shape;650;p15"/>
          <p:cNvSpPr txBox="1"/>
          <p:nvPr/>
        </p:nvSpPr>
        <p:spPr>
          <a:xfrm>
            <a:off x="10879150" y="689050"/>
            <a:ext cx="1220400" cy="464700"/>
          </a:xfrm>
          <a:prstGeom prst="rect">
            <a:avLst/>
          </a:prstGeom>
          <a:solidFill>
            <a:srgbClr val="93C47D"/>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s-ES" sz="1500" b="1">
                <a:latin typeface="Montserrat"/>
                <a:ea typeface="Montserrat"/>
                <a:cs typeface="Montserrat"/>
                <a:sym typeface="Montserrat"/>
              </a:rPr>
              <a:t>Lesson  2</a:t>
            </a:r>
            <a:endParaRPr sz="1500" b="1">
              <a:latin typeface="Montserrat"/>
              <a:ea typeface="Montserrat"/>
              <a:cs typeface="Montserrat"/>
              <a:sym typeface="Montserrat"/>
            </a:endParaRPr>
          </a:p>
        </p:txBody>
      </p:sp>
      <p:sp>
        <p:nvSpPr>
          <p:cNvPr id="651" name="Google Shape;651;p15"/>
          <p:cNvSpPr txBox="1"/>
          <p:nvPr/>
        </p:nvSpPr>
        <p:spPr>
          <a:xfrm>
            <a:off x="653475" y="689050"/>
            <a:ext cx="3228600" cy="17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latin typeface="Montserrat"/>
                <a:ea typeface="Montserrat"/>
                <a:cs typeface="Montserrat"/>
                <a:sym typeface="Montserrat"/>
              </a:rPr>
              <a:t>Use Google Maps to identify the community green spaces within your area.</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s-ES">
                <a:latin typeface="Montserrat"/>
                <a:ea typeface="Montserrat"/>
                <a:cs typeface="Montserrat"/>
                <a:sym typeface="Montserrat"/>
              </a:rPr>
              <a:t>You may find examples of parks, reserves, gardens, school grounds, and more.</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s-ES">
                <a:latin typeface="Montserrat"/>
                <a:ea typeface="Montserrat"/>
                <a:cs typeface="Montserrat"/>
                <a:sym typeface="Montserrat"/>
              </a:rPr>
              <a:t>How many in your list have you visited?</a:t>
            </a:r>
            <a:endParaRPr>
              <a:latin typeface="Montserrat"/>
              <a:ea typeface="Montserrat"/>
              <a:cs typeface="Montserrat"/>
              <a:sym typeface="Montserrat"/>
            </a:endParaRPr>
          </a:p>
        </p:txBody>
      </p:sp>
      <p:pic>
        <p:nvPicPr>
          <p:cNvPr id="652" name="Google Shape;652;p15"/>
          <p:cNvPicPr preferRelativeResize="0"/>
          <p:nvPr/>
        </p:nvPicPr>
        <p:blipFill>
          <a:blip r:embed="rId3">
            <a:alphaModFix/>
          </a:blip>
          <a:stretch>
            <a:fillRect/>
          </a:stretch>
        </p:blipFill>
        <p:spPr>
          <a:xfrm>
            <a:off x="4684825" y="5680950"/>
            <a:ext cx="838200" cy="885825"/>
          </a:xfrm>
          <a:prstGeom prst="rect">
            <a:avLst/>
          </a:prstGeom>
          <a:noFill/>
          <a:ln>
            <a:noFill/>
          </a:ln>
        </p:spPr>
      </p:pic>
      <p:sp>
        <p:nvSpPr>
          <p:cNvPr id="653" name="Google Shape;653;p15"/>
          <p:cNvSpPr txBox="1"/>
          <p:nvPr/>
        </p:nvSpPr>
        <p:spPr>
          <a:xfrm>
            <a:off x="11796825" y="3122850"/>
            <a:ext cx="395400" cy="3561900"/>
          </a:xfrm>
          <a:prstGeom prst="rect">
            <a:avLst/>
          </a:prstGeom>
          <a:solidFill>
            <a:srgbClr val="262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54" name="Google Shape;654;p15"/>
          <p:cNvPicPr preferRelativeResize="0"/>
          <p:nvPr/>
        </p:nvPicPr>
        <p:blipFill>
          <a:blip r:embed="rId4">
            <a:alphaModFix/>
          </a:blip>
          <a:stretch>
            <a:fillRect/>
          </a:stretch>
        </p:blipFill>
        <p:spPr>
          <a:xfrm>
            <a:off x="3940525" y="1053963"/>
            <a:ext cx="1509026" cy="1509026"/>
          </a:xfrm>
          <a:prstGeom prst="rect">
            <a:avLst/>
          </a:prstGeom>
          <a:noFill/>
          <a:ln w="28575" cap="flat" cmpd="sng">
            <a:solidFill>
              <a:schemeClr val="dk2"/>
            </a:solidFill>
            <a:prstDash val="solid"/>
            <a:round/>
            <a:headEnd type="none" w="sm" len="sm"/>
            <a:tailEnd type="none" w="sm" len="sm"/>
          </a:ln>
        </p:spPr>
      </p:pic>
      <p:sp>
        <p:nvSpPr>
          <p:cNvPr id="655" name="Google Shape;655;p15"/>
          <p:cNvSpPr txBox="1"/>
          <p:nvPr/>
        </p:nvSpPr>
        <p:spPr>
          <a:xfrm>
            <a:off x="7608100" y="277325"/>
            <a:ext cx="2781300" cy="591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900" b="1">
                <a:solidFill>
                  <a:srgbClr val="6AA84F"/>
                </a:solidFill>
                <a:latin typeface="Montserrat"/>
                <a:ea typeface="Montserrat"/>
                <a:cs typeface="Montserrat"/>
                <a:sym typeface="Montserrat"/>
              </a:rPr>
              <a:t>Park Profile  </a:t>
            </a:r>
            <a:endParaRPr sz="2900">
              <a:solidFill>
                <a:srgbClr val="6AA84F"/>
              </a:solidFill>
              <a:latin typeface="Montserrat"/>
              <a:ea typeface="Montserrat"/>
              <a:cs typeface="Montserrat"/>
              <a:sym typeface="Montserrat"/>
            </a:endParaRPr>
          </a:p>
        </p:txBody>
      </p:sp>
      <p:sp>
        <p:nvSpPr>
          <p:cNvPr id="656" name="Google Shape;656;p15"/>
          <p:cNvSpPr txBox="1"/>
          <p:nvPr/>
        </p:nvSpPr>
        <p:spPr>
          <a:xfrm>
            <a:off x="6656050" y="868625"/>
            <a:ext cx="4323300" cy="9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latin typeface="Montserrat"/>
                <a:ea typeface="Montserrat"/>
                <a:cs typeface="Montserrat"/>
                <a:sym typeface="Montserrat"/>
              </a:rPr>
              <a:t>Choose a park in your local area                (preferably one you have visited).</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r>
              <a:rPr lang="es-ES">
                <a:latin typeface="Montserrat"/>
                <a:ea typeface="Montserrat"/>
                <a:cs typeface="Montserrat"/>
                <a:sym typeface="Montserrat"/>
              </a:rPr>
              <a:t>Complete a profile of this park below:</a:t>
            </a:r>
            <a:endParaRPr>
              <a:latin typeface="Montserrat"/>
              <a:ea typeface="Montserrat"/>
              <a:cs typeface="Montserrat"/>
              <a:sym typeface="Montserrat"/>
            </a:endParaRPr>
          </a:p>
        </p:txBody>
      </p:sp>
      <p:graphicFrame>
        <p:nvGraphicFramePr>
          <p:cNvPr id="657" name="Google Shape;657;p15"/>
          <p:cNvGraphicFramePr/>
          <p:nvPr/>
        </p:nvGraphicFramePr>
        <p:xfrm>
          <a:off x="6656050" y="2008200"/>
          <a:ext cx="4884300" cy="4581495"/>
        </p:xfrm>
        <a:graphic>
          <a:graphicData uri="http://schemas.openxmlformats.org/drawingml/2006/table">
            <a:tbl>
              <a:tblPr>
                <a:noFill/>
                <a:tableStyleId>{0CFFDCC4-40CF-4F41-98D6-5DF93699CAB1}</a:tableStyleId>
              </a:tblPr>
              <a:tblGrid>
                <a:gridCol w="1540850">
                  <a:extLst>
                    <a:ext uri="{9D8B030D-6E8A-4147-A177-3AD203B41FA5}">
                      <a16:colId xmlns:a16="http://schemas.microsoft.com/office/drawing/2014/main" val="20000"/>
                    </a:ext>
                  </a:extLst>
                </a:gridCol>
                <a:gridCol w="3343450">
                  <a:extLst>
                    <a:ext uri="{9D8B030D-6E8A-4147-A177-3AD203B41FA5}">
                      <a16:colId xmlns:a16="http://schemas.microsoft.com/office/drawing/2014/main" val="20001"/>
                    </a:ext>
                  </a:extLst>
                </a:gridCol>
              </a:tblGrid>
              <a:tr h="432250">
                <a:tc>
                  <a:txBody>
                    <a:bodyPr/>
                    <a:lstStyle/>
                    <a:p>
                      <a:pPr marL="0" lvl="0" indent="0" algn="l" rtl="0">
                        <a:spcBef>
                          <a:spcPts val="0"/>
                        </a:spcBef>
                        <a:spcAft>
                          <a:spcPts val="0"/>
                        </a:spcAft>
                        <a:buNone/>
                      </a:pPr>
                      <a:r>
                        <a:rPr lang="es-ES" sz="1200" b="1" i="1">
                          <a:latin typeface="Montserrat"/>
                          <a:ea typeface="Montserrat"/>
                          <a:cs typeface="Montserrat"/>
                          <a:sym typeface="Montserrat"/>
                        </a:rPr>
                        <a:t>Name of park</a:t>
                      </a:r>
                      <a:endParaRPr sz="1200" b="1" i="1">
                        <a:latin typeface="Montserrat"/>
                        <a:ea typeface="Montserrat"/>
                        <a:cs typeface="Montserrat"/>
                        <a:sym typeface="Montserrat"/>
                      </a:endParaRPr>
                    </a:p>
                  </a:txBody>
                  <a:tcPr marL="91425" marR="91425" marT="91425" marB="91425">
                    <a:solidFill>
                      <a:srgbClr val="FFF2CC"/>
                    </a:solidFill>
                  </a:tcPr>
                </a:tc>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solidFill>
                      <a:srgbClr val="FFF2CC"/>
                    </a:solidFill>
                  </a:tcPr>
                </a:tc>
                <a:extLst>
                  <a:ext uri="{0D108BD9-81ED-4DB2-BD59-A6C34878D82A}">
                    <a16:rowId xmlns:a16="http://schemas.microsoft.com/office/drawing/2014/main" val="10000"/>
                  </a:ext>
                </a:extLst>
              </a:tr>
              <a:tr h="942400">
                <a:tc>
                  <a:txBody>
                    <a:bodyPr/>
                    <a:lstStyle/>
                    <a:p>
                      <a:pPr marL="0" lvl="0" indent="0" algn="l" rtl="0">
                        <a:spcBef>
                          <a:spcPts val="0"/>
                        </a:spcBef>
                        <a:spcAft>
                          <a:spcPts val="0"/>
                        </a:spcAft>
                        <a:buNone/>
                      </a:pPr>
                      <a:r>
                        <a:rPr lang="es-ES" sz="1200" b="1" i="1">
                          <a:latin typeface="Montserrat"/>
                          <a:ea typeface="Montserrat"/>
                          <a:cs typeface="Montserrat"/>
                          <a:sym typeface="Montserrat"/>
                        </a:rPr>
                        <a:t>What are the main activities people engage in at this park?</a:t>
                      </a:r>
                      <a:endParaRPr sz="1200" b="1">
                        <a:latin typeface="Montserrat"/>
                        <a:ea typeface="Montserrat"/>
                        <a:cs typeface="Montserrat"/>
                        <a:sym typeface="Montserrat"/>
                      </a:endParaRPr>
                    </a:p>
                  </a:txBody>
                  <a:tcPr marL="91425" marR="91425" marT="91425" marB="91425">
                    <a:solidFill>
                      <a:srgbClr val="D9EAD3"/>
                    </a:solidFill>
                  </a:tcPr>
                </a:tc>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solidFill>
                      <a:srgbClr val="D9EAD3"/>
                    </a:solidFill>
                  </a:tcPr>
                </a:tc>
                <a:extLst>
                  <a:ext uri="{0D108BD9-81ED-4DB2-BD59-A6C34878D82A}">
                    <a16:rowId xmlns:a16="http://schemas.microsoft.com/office/drawing/2014/main" val="10001"/>
                  </a:ext>
                </a:extLst>
              </a:tr>
              <a:tr h="890425">
                <a:tc>
                  <a:txBody>
                    <a:bodyPr/>
                    <a:lstStyle/>
                    <a:p>
                      <a:pPr marL="0" lvl="0" indent="0" algn="l" rtl="0">
                        <a:spcBef>
                          <a:spcPts val="0"/>
                        </a:spcBef>
                        <a:spcAft>
                          <a:spcPts val="0"/>
                        </a:spcAft>
                        <a:buNone/>
                      </a:pPr>
                      <a:r>
                        <a:rPr lang="es-ES" sz="1200" b="1" i="1">
                          <a:latin typeface="Montserrat"/>
                          <a:ea typeface="Montserrat"/>
                          <a:cs typeface="Montserrat"/>
                          <a:sym typeface="Montserrat"/>
                        </a:rPr>
                        <a:t>Who are the main users of this park?</a:t>
                      </a:r>
                      <a:endParaRPr sz="1200" b="1" i="1">
                        <a:latin typeface="Montserrat"/>
                        <a:ea typeface="Montserrat"/>
                        <a:cs typeface="Montserrat"/>
                        <a:sym typeface="Montserrat"/>
                      </a:endParaRPr>
                    </a:p>
                  </a:txBody>
                  <a:tcPr marL="91425" marR="91425" marT="91425" marB="91425">
                    <a:solidFill>
                      <a:srgbClr val="FFF2CC"/>
                    </a:solidFill>
                  </a:tcPr>
                </a:tc>
                <a:tc>
                  <a:txBody>
                    <a:bodyPr/>
                    <a:lstStyle/>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solidFill>
                      <a:srgbClr val="FFF2CC"/>
                    </a:solidFill>
                  </a:tcPr>
                </a:tc>
                <a:extLst>
                  <a:ext uri="{0D108BD9-81ED-4DB2-BD59-A6C34878D82A}">
                    <a16:rowId xmlns:a16="http://schemas.microsoft.com/office/drawing/2014/main" val="10002"/>
                  </a:ext>
                </a:extLst>
              </a:tr>
              <a:tr h="890425">
                <a:tc>
                  <a:txBody>
                    <a:bodyPr/>
                    <a:lstStyle/>
                    <a:p>
                      <a:pPr marL="0" lvl="0" indent="0" algn="l" rtl="0">
                        <a:spcBef>
                          <a:spcPts val="0"/>
                        </a:spcBef>
                        <a:spcAft>
                          <a:spcPts val="0"/>
                        </a:spcAft>
                        <a:buNone/>
                      </a:pPr>
                      <a:r>
                        <a:rPr lang="es-ES" sz="1200" b="1" i="1">
                          <a:latin typeface="Montserrat"/>
                          <a:ea typeface="Montserrat"/>
                          <a:cs typeface="Montserrat"/>
                          <a:sym typeface="Montserrat"/>
                        </a:rPr>
                        <a:t>What facilities does this park offer?</a:t>
                      </a:r>
                      <a:endParaRPr sz="1200" b="1" i="1">
                        <a:latin typeface="Montserrat"/>
                        <a:ea typeface="Montserrat"/>
                        <a:cs typeface="Montserrat"/>
                        <a:sym typeface="Montserrat"/>
                      </a:endParaRPr>
                    </a:p>
                  </a:txBody>
                  <a:tcPr marL="91425" marR="91425" marT="91425" marB="91425">
                    <a:solidFill>
                      <a:srgbClr val="D9EAD3"/>
                    </a:solidFill>
                  </a:tcPr>
                </a:tc>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solidFill>
                      <a:srgbClr val="D9EAD3"/>
                    </a:solidFill>
                  </a:tcPr>
                </a:tc>
                <a:extLst>
                  <a:ext uri="{0D108BD9-81ED-4DB2-BD59-A6C34878D82A}">
                    <a16:rowId xmlns:a16="http://schemas.microsoft.com/office/drawing/2014/main" val="10003"/>
                  </a:ext>
                </a:extLst>
              </a:tr>
              <a:tr h="890425">
                <a:tc>
                  <a:txBody>
                    <a:bodyPr/>
                    <a:lstStyle/>
                    <a:p>
                      <a:pPr marL="0" lvl="0" indent="0" algn="l" rtl="0">
                        <a:spcBef>
                          <a:spcPts val="0"/>
                        </a:spcBef>
                        <a:spcAft>
                          <a:spcPts val="0"/>
                        </a:spcAft>
                        <a:buNone/>
                      </a:pPr>
                      <a:r>
                        <a:rPr lang="es-ES" sz="1200" b="1" i="1">
                          <a:latin typeface="Montserrat"/>
                          <a:ea typeface="Montserrat"/>
                          <a:cs typeface="Montserrat"/>
                          <a:sym typeface="Montserrat"/>
                        </a:rPr>
                        <a:t>If you could change/add anything to this park, what would it be, and why?</a:t>
                      </a:r>
                      <a:endParaRPr sz="1200" b="1" i="1">
                        <a:latin typeface="Montserrat"/>
                        <a:ea typeface="Montserrat"/>
                        <a:cs typeface="Montserrat"/>
                        <a:sym typeface="Montserrat"/>
                      </a:endParaRPr>
                    </a:p>
                  </a:txBody>
                  <a:tcPr marL="91425" marR="91425" marT="91425" marB="91425">
                    <a:solidFill>
                      <a:srgbClr val="FFF2CC"/>
                    </a:solidFill>
                  </a:tcPr>
                </a:tc>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solidFill>
                      <a:srgbClr val="FFF2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61"/>
        <p:cNvGrpSpPr/>
        <p:nvPr/>
      </p:nvGrpSpPr>
      <p:grpSpPr>
        <a:xfrm>
          <a:off x="0" y="0"/>
          <a:ext cx="0" cy="0"/>
          <a:chOff x="0" y="0"/>
          <a:chExt cx="0" cy="0"/>
        </a:xfrm>
      </p:grpSpPr>
      <p:sp>
        <p:nvSpPr>
          <p:cNvPr id="662" name="Google Shape;662;p16"/>
          <p:cNvSpPr txBox="1"/>
          <p:nvPr/>
        </p:nvSpPr>
        <p:spPr>
          <a:xfrm>
            <a:off x="694700" y="277325"/>
            <a:ext cx="4884300" cy="80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b="1">
                <a:solidFill>
                  <a:srgbClr val="38761D"/>
                </a:solidFill>
                <a:latin typeface="Montserrat"/>
                <a:ea typeface="Montserrat"/>
                <a:cs typeface="Montserrat"/>
                <a:sym typeface="Montserrat"/>
              </a:rPr>
              <a:t>Lesson 3: Backyard Living</a:t>
            </a:r>
            <a:endParaRPr sz="1800" b="1">
              <a:solidFill>
                <a:srgbClr val="38761D"/>
              </a:solidFill>
              <a:latin typeface="Montserrat"/>
              <a:ea typeface="Montserrat"/>
              <a:cs typeface="Montserrat"/>
              <a:sym typeface="Montserrat"/>
            </a:endParaRPr>
          </a:p>
          <a:p>
            <a:pPr marL="0" marR="0" lvl="0" indent="0" algn="ctr" rtl="0">
              <a:spcBef>
                <a:spcPts val="0"/>
              </a:spcBef>
              <a:spcAft>
                <a:spcPts val="0"/>
              </a:spcAft>
              <a:buNone/>
            </a:pPr>
            <a:r>
              <a:rPr lang="es-ES" sz="1800" b="1">
                <a:solidFill>
                  <a:srgbClr val="38761D"/>
                </a:solidFill>
                <a:latin typeface="Montserrat"/>
                <a:ea typeface="Montserrat"/>
                <a:cs typeface="Montserrat"/>
                <a:sym typeface="Montserrat"/>
              </a:rPr>
              <a:t>Greening your Scene at home</a:t>
            </a:r>
            <a:endParaRPr sz="1800" b="1">
              <a:solidFill>
                <a:srgbClr val="38761D"/>
              </a:solidFill>
              <a:latin typeface="Montserrat"/>
              <a:ea typeface="Montserrat"/>
              <a:cs typeface="Montserrat"/>
              <a:sym typeface="Montserrat"/>
            </a:endParaRPr>
          </a:p>
        </p:txBody>
      </p:sp>
      <p:sp>
        <p:nvSpPr>
          <p:cNvPr id="663" name="Google Shape;663;p16"/>
          <p:cNvSpPr txBox="1"/>
          <p:nvPr/>
        </p:nvSpPr>
        <p:spPr>
          <a:xfrm>
            <a:off x="10879150" y="1303150"/>
            <a:ext cx="1220400" cy="464700"/>
          </a:xfrm>
          <a:prstGeom prst="rect">
            <a:avLst/>
          </a:prstGeom>
          <a:solidFill>
            <a:srgbClr val="A2C4C9"/>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500" b="1">
                <a:latin typeface="Montserrat"/>
                <a:ea typeface="Montserrat"/>
                <a:cs typeface="Montserrat"/>
                <a:sym typeface="Montserrat"/>
              </a:rPr>
              <a:t>Lesson  3</a:t>
            </a:r>
            <a:endParaRPr sz="1500" b="1">
              <a:latin typeface="Montserrat"/>
              <a:ea typeface="Montserrat"/>
              <a:cs typeface="Montserrat"/>
              <a:sym typeface="Montserrat"/>
            </a:endParaRPr>
          </a:p>
        </p:txBody>
      </p:sp>
      <p:sp>
        <p:nvSpPr>
          <p:cNvPr id="664" name="Google Shape;664;p16"/>
          <p:cNvSpPr txBox="1"/>
          <p:nvPr/>
        </p:nvSpPr>
        <p:spPr>
          <a:xfrm>
            <a:off x="694775" y="875850"/>
            <a:ext cx="4856100" cy="13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a:latin typeface="Montserrat"/>
                <a:ea typeface="Montserrat"/>
                <a:cs typeface="Montserrat"/>
                <a:sym typeface="Montserrat"/>
              </a:rPr>
              <a:t>Growing fruit and vegetables can be done in large and small garden spaces and are a fantastic addition to any backyard or balcony. </a:t>
            </a:r>
            <a:endParaRPr sz="1200" b="1">
              <a:latin typeface="Montserrat"/>
              <a:ea typeface="Montserrat"/>
              <a:cs typeface="Montserrat"/>
              <a:sym typeface="Montserrat"/>
            </a:endParaRPr>
          </a:p>
          <a:p>
            <a:pPr marL="0" lvl="0" indent="0" algn="l" rtl="0">
              <a:spcBef>
                <a:spcPts val="0"/>
              </a:spcBef>
              <a:spcAft>
                <a:spcPts val="0"/>
              </a:spcAft>
              <a:buNone/>
            </a:pPr>
            <a:r>
              <a:rPr lang="es-ES" sz="1200" b="1">
                <a:latin typeface="Montserrat"/>
                <a:ea typeface="Montserrat"/>
                <a:cs typeface="Montserrat"/>
                <a:sym typeface="Montserrat"/>
              </a:rPr>
              <a:t>Use the </a:t>
            </a:r>
            <a:r>
              <a:rPr lang="es-ES" sz="1200" b="1" u="sng">
                <a:solidFill>
                  <a:schemeClr val="hlink"/>
                </a:solidFill>
                <a:latin typeface="Montserrat"/>
                <a:ea typeface="Montserrat"/>
                <a:cs typeface="Montserrat"/>
                <a:sym typeface="Montserrat"/>
                <a:hlinkClick r:id="rId3"/>
              </a:rPr>
              <a:t>Yearly Seasonal Gardening Australia Vegetable Garden by Temperate (Regional) Zone</a:t>
            </a:r>
            <a:r>
              <a:rPr lang="es-ES" sz="1200" b="1">
                <a:latin typeface="Montserrat"/>
                <a:ea typeface="Montserrat"/>
                <a:cs typeface="Montserrat"/>
                <a:sym typeface="Montserrat"/>
              </a:rPr>
              <a:t> link to help you complete the table below.</a:t>
            </a:r>
            <a:endParaRPr sz="1200" b="1">
              <a:latin typeface="Montserrat"/>
              <a:ea typeface="Montserrat"/>
              <a:cs typeface="Montserrat"/>
              <a:sym typeface="Montserrat"/>
            </a:endParaRPr>
          </a:p>
          <a:p>
            <a:pPr marL="0" lvl="0" indent="0" algn="l" rtl="0">
              <a:spcBef>
                <a:spcPts val="0"/>
              </a:spcBef>
              <a:spcAft>
                <a:spcPts val="0"/>
              </a:spcAft>
              <a:buNone/>
            </a:pPr>
            <a:endParaRPr sz="1200" b="1">
              <a:latin typeface="Montserrat"/>
              <a:ea typeface="Montserrat"/>
              <a:cs typeface="Montserrat"/>
              <a:sym typeface="Montserrat"/>
            </a:endParaRPr>
          </a:p>
        </p:txBody>
      </p:sp>
      <p:sp>
        <p:nvSpPr>
          <p:cNvPr id="665" name="Google Shape;665;p16"/>
          <p:cNvSpPr txBox="1"/>
          <p:nvPr/>
        </p:nvSpPr>
        <p:spPr>
          <a:xfrm>
            <a:off x="694775" y="2359502"/>
            <a:ext cx="2432400" cy="4217700"/>
          </a:xfrm>
          <a:prstGeom prst="rect">
            <a:avLst/>
          </a:prstGeom>
          <a:solidFill>
            <a:srgbClr val="FFF2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b="1"/>
              <a:t>Fruit and vegetables I love to eat</a:t>
            </a:r>
            <a:endParaRPr b="1"/>
          </a:p>
          <a:p>
            <a:pPr marL="0" lvl="0" indent="0" algn="ctr" rtl="0">
              <a:spcBef>
                <a:spcPts val="0"/>
              </a:spcBef>
              <a:spcAft>
                <a:spcPts val="0"/>
              </a:spcAft>
              <a:buNone/>
            </a:pPr>
            <a:endParaRPr b="1"/>
          </a:p>
          <a:p>
            <a:pPr marL="0" lvl="0" indent="0" algn="ctr" rtl="0">
              <a:spcBef>
                <a:spcPts val="0"/>
              </a:spcBef>
              <a:spcAft>
                <a:spcPts val="0"/>
              </a:spcAft>
              <a:buNone/>
            </a:pPr>
            <a:r>
              <a:rPr lang="es-ES" sz="1200" i="1"/>
              <a:t>e.g. potatoes</a:t>
            </a:r>
            <a:endParaRPr sz="1200" i="1"/>
          </a:p>
        </p:txBody>
      </p:sp>
      <p:sp>
        <p:nvSpPr>
          <p:cNvPr id="666" name="Google Shape;666;p16"/>
          <p:cNvSpPr txBox="1"/>
          <p:nvPr/>
        </p:nvSpPr>
        <p:spPr>
          <a:xfrm>
            <a:off x="6475475" y="440050"/>
            <a:ext cx="5100600" cy="127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b="1">
                <a:solidFill>
                  <a:srgbClr val="38761D"/>
                </a:solidFill>
                <a:latin typeface="Montserrat"/>
                <a:ea typeface="Montserrat"/>
                <a:cs typeface="Montserrat"/>
                <a:sym typeface="Montserrat"/>
              </a:rPr>
              <a:t>Backyard, balcony and rooftop garden design. </a:t>
            </a:r>
            <a:endParaRPr b="1">
              <a:solidFill>
                <a:srgbClr val="38761D"/>
              </a:solidFill>
              <a:latin typeface="Montserrat"/>
              <a:ea typeface="Montserrat"/>
              <a:cs typeface="Montserrat"/>
              <a:sym typeface="Montserrat"/>
            </a:endParaRPr>
          </a:p>
          <a:p>
            <a:pPr marL="0" lvl="0" indent="0" algn="l" rtl="0">
              <a:spcBef>
                <a:spcPts val="0"/>
              </a:spcBef>
              <a:spcAft>
                <a:spcPts val="0"/>
              </a:spcAft>
              <a:buNone/>
            </a:pPr>
            <a:r>
              <a:rPr lang="es-ES" sz="1200" b="1">
                <a:latin typeface="Montserrat"/>
                <a:ea typeface="Montserrat"/>
                <a:cs typeface="Montserrat"/>
                <a:sym typeface="Montserrat"/>
              </a:rPr>
              <a:t>Think about your house. How much space do you have? What would your dream garden have in it? Fill out the table below to help you to work out what you need to make your dream garden become a reality!</a:t>
            </a:r>
            <a:endParaRPr sz="1200" b="1">
              <a:latin typeface="Montserrat"/>
              <a:ea typeface="Montserrat"/>
              <a:cs typeface="Montserrat"/>
              <a:sym typeface="Montserrat"/>
            </a:endParaRPr>
          </a:p>
        </p:txBody>
      </p:sp>
      <p:sp>
        <p:nvSpPr>
          <p:cNvPr id="667" name="Google Shape;667;p16"/>
          <p:cNvSpPr txBox="1"/>
          <p:nvPr/>
        </p:nvSpPr>
        <p:spPr>
          <a:xfrm>
            <a:off x="3260075" y="2359475"/>
            <a:ext cx="2290800" cy="42177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b="1"/>
              <a:t>Do they grow where I live?</a:t>
            </a:r>
            <a:endParaRPr b="1"/>
          </a:p>
          <a:p>
            <a:pPr marL="0" lvl="0" indent="0" algn="ctr" rtl="0">
              <a:spcBef>
                <a:spcPts val="0"/>
              </a:spcBef>
              <a:spcAft>
                <a:spcPts val="0"/>
              </a:spcAft>
              <a:buNone/>
            </a:pPr>
            <a:endParaRPr b="1"/>
          </a:p>
          <a:p>
            <a:pPr marL="0" lvl="0" indent="0" algn="ctr" rtl="0">
              <a:spcBef>
                <a:spcPts val="0"/>
              </a:spcBef>
              <a:spcAft>
                <a:spcPts val="0"/>
              </a:spcAft>
              <a:buNone/>
            </a:pPr>
            <a:r>
              <a:rPr lang="es-ES" sz="1100" i="1"/>
              <a:t>e.g. Yes! They grow where I live all year round. </a:t>
            </a:r>
            <a:endParaRPr sz="1100" i="1"/>
          </a:p>
        </p:txBody>
      </p:sp>
      <p:graphicFrame>
        <p:nvGraphicFramePr>
          <p:cNvPr id="668" name="Google Shape;668;p16"/>
          <p:cNvGraphicFramePr/>
          <p:nvPr/>
        </p:nvGraphicFramePr>
        <p:xfrm>
          <a:off x="6691900" y="1767825"/>
          <a:ext cx="4884300" cy="4770875"/>
        </p:xfrm>
        <a:graphic>
          <a:graphicData uri="http://schemas.openxmlformats.org/drawingml/2006/table">
            <a:tbl>
              <a:tblPr>
                <a:noFill/>
                <a:tableStyleId>{0CFFDCC4-40CF-4F41-98D6-5DF93699CAB1}</a:tableStyleId>
              </a:tblPr>
              <a:tblGrid>
                <a:gridCol w="1634075">
                  <a:extLst>
                    <a:ext uri="{9D8B030D-6E8A-4147-A177-3AD203B41FA5}">
                      <a16:colId xmlns:a16="http://schemas.microsoft.com/office/drawing/2014/main" val="20000"/>
                    </a:ext>
                  </a:extLst>
                </a:gridCol>
                <a:gridCol w="3250225">
                  <a:extLst>
                    <a:ext uri="{9D8B030D-6E8A-4147-A177-3AD203B41FA5}">
                      <a16:colId xmlns:a16="http://schemas.microsoft.com/office/drawing/2014/main" val="20001"/>
                    </a:ext>
                  </a:extLst>
                </a:gridCol>
              </a:tblGrid>
              <a:tr h="585375">
                <a:tc>
                  <a:txBody>
                    <a:bodyPr/>
                    <a:lstStyle/>
                    <a:p>
                      <a:pPr marL="0" lvl="0" indent="0" algn="ctr" rtl="0">
                        <a:spcBef>
                          <a:spcPts val="0"/>
                        </a:spcBef>
                        <a:spcAft>
                          <a:spcPts val="0"/>
                        </a:spcAft>
                        <a:buNone/>
                      </a:pPr>
                      <a:endParaRPr sz="500">
                        <a:solidFill>
                          <a:srgbClr val="FFFFFF"/>
                        </a:solidFill>
                        <a:latin typeface="Montserrat"/>
                        <a:ea typeface="Montserrat"/>
                        <a:cs typeface="Montserrat"/>
                        <a:sym typeface="Montserrat"/>
                      </a:endParaRPr>
                    </a:p>
                    <a:p>
                      <a:pPr marL="0" lvl="0" indent="0" algn="ctr" rtl="0">
                        <a:spcBef>
                          <a:spcPts val="0"/>
                        </a:spcBef>
                        <a:spcAft>
                          <a:spcPts val="0"/>
                        </a:spcAft>
                        <a:buNone/>
                      </a:pPr>
                      <a:r>
                        <a:rPr lang="es-ES">
                          <a:solidFill>
                            <a:srgbClr val="FFFFFF"/>
                          </a:solidFill>
                          <a:latin typeface="Montserrat"/>
                          <a:ea typeface="Montserrat"/>
                          <a:cs typeface="Montserrat"/>
                          <a:sym typeface="Montserrat"/>
                        </a:rPr>
                        <a:t>What I want</a:t>
                      </a:r>
                      <a:endParaRPr>
                        <a:solidFill>
                          <a:srgbClr val="FFFFFF"/>
                        </a:solidFill>
                        <a:latin typeface="Montserrat"/>
                        <a:ea typeface="Montserrat"/>
                        <a:cs typeface="Montserrat"/>
                        <a:sym typeface="Montserrat"/>
                      </a:endParaRPr>
                    </a:p>
                  </a:txBody>
                  <a:tcPr marL="91425" marR="91425" marT="91425" marB="91425">
                    <a:solidFill>
                      <a:srgbClr val="A2C4C9"/>
                    </a:solidFill>
                  </a:tcPr>
                </a:tc>
                <a:tc>
                  <a:txBody>
                    <a:bodyPr/>
                    <a:lstStyle/>
                    <a:p>
                      <a:pPr marL="0" lvl="0" indent="0" algn="ctr" rtl="0">
                        <a:spcBef>
                          <a:spcPts val="0"/>
                        </a:spcBef>
                        <a:spcAft>
                          <a:spcPts val="0"/>
                        </a:spcAft>
                        <a:buNone/>
                      </a:pPr>
                      <a:r>
                        <a:rPr lang="es-ES">
                          <a:solidFill>
                            <a:srgbClr val="FFFFFF"/>
                          </a:solidFill>
                          <a:latin typeface="Montserrat"/>
                          <a:ea typeface="Montserrat"/>
                          <a:cs typeface="Montserrat"/>
                          <a:sym typeface="Montserrat"/>
                        </a:rPr>
                        <a:t>Details</a:t>
                      </a:r>
                      <a:endParaRPr>
                        <a:solidFill>
                          <a:srgbClr val="FFFFFF"/>
                        </a:solidFill>
                        <a:latin typeface="Montserrat"/>
                        <a:ea typeface="Montserrat"/>
                        <a:cs typeface="Montserrat"/>
                        <a:sym typeface="Montserrat"/>
                      </a:endParaRPr>
                    </a:p>
                  </a:txBody>
                  <a:tcPr marL="91425" marR="91425" marT="91425" marB="91425" anchor="ctr">
                    <a:solidFill>
                      <a:srgbClr val="A2C4C9"/>
                    </a:solidFill>
                  </a:tcPr>
                </a:tc>
                <a:extLst>
                  <a:ext uri="{0D108BD9-81ED-4DB2-BD59-A6C34878D82A}">
                    <a16:rowId xmlns:a16="http://schemas.microsoft.com/office/drawing/2014/main" val="10000"/>
                  </a:ext>
                </a:extLst>
              </a:tr>
              <a:tr h="1046375">
                <a:tc>
                  <a:txBody>
                    <a:bodyPr/>
                    <a:lstStyle/>
                    <a:p>
                      <a:pPr marL="0" lvl="0" indent="0" algn="ctr" rtl="0">
                        <a:spcBef>
                          <a:spcPts val="0"/>
                        </a:spcBef>
                        <a:spcAft>
                          <a:spcPts val="0"/>
                        </a:spcAft>
                        <a:buNone/>
                      </a:pPr>
                      <a:endParaRPr sz="900"/>
                    </a:p>
                    <a:p>
                      <a:pPr marL="0" lvl="0" indent="0" algn="ctr" rtl="0">
                        <a:spcBef>
                          <a:spcPts val="0"/>
                        </a:spcBef>
                        <a:spcAft>
                          <a:spcPts val="0"/>
                        </a:spcAft>
                        <a:buNone/>
                      </a:pPr>
                      <a:r>
                        <a:rPr lang="es-ES"/>
                        <a:t>Family essentials</a:t>
                      </a:r>
                      <a:endParaRPr/>
                    </a:p>
                    <a:p>
                      <a:pPr marL="0" lvl="0" indent="0" algn="ctr" rtl="0">
                        <a:spcBef>
                          <a:spcPts val="0"/>
                        </a:spcBef>
                        <a:spcAft>
                          <a:spcPts val="0"/>
                        </a:spcAft>
                        <a:buNone/>
                      </a:pPr>
                      <a:r>
                        <a:rPr lang="es-ES" sz="1200" i="1"/>
                        <a:t>e.g. clothes line, shed </a:t>
                      </a:r>
                      <a:endParaRPr sz="1200" i="1"/>
                    </a:p>
                  </a:txBody>
                  <a:tcPr marL="91425" marR="91425" marT="91425" marB="91425">
                    <a:solidFill>
                      <a:srgbClr val="CFE2F3"/>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91425" marR="91425" marT="91425" marB="91425">
                    <a:solidFill>
                      <a:srgbClr val="CFE2F3"/>
                    </a:solidFill>
                  </a:tcPr>
                </a:tc>
                <a:extLst>
                  <a:ext uri="{0D108BD9-81ED-4DB2-BD59-A6C34878D82A}">
                    <a16:rowId xmlns:a16="http://schemas.microsoft.com/office/drawing/2014/main" val="10001"/>
                  </a:ext>
                </a:extLst>
              </a:tr>
              <a:tr h="1046375">
                <a:tc>
                  <a:txBody>
                    <a:bodyPr/>
                    <a:lstStyle/>
                    <a:p>
                      <a:pPr marL="0" lvl="0" indent="0" algn="ctr" rtl="0">
                        <a:spcBef>
                          <a:spcPts val="0"/>
                        </a:spcBef>
                        <a:spcAft>
                          <a:spcPts val="0"/>
                        </a:spcAft>
                        <a:buNone/>
                      </a:pPr>
                      <a:r>
                        <a:rPr lang="es-ES"/>
                        <a:t>Fruit and Vegetables</a:t>
                      </a:r>
                      <a:endParaRPr/>
                    </a:p>
                  </a:txBody>
                  <a:tcPr marL="91425" marR="91425" marT="91425" marB="91425" anchor="ctr">
                    <a:solidFill>
                      <a:srgbClr val="D0E0E3"/>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91425" marR="91425" marT="91425" marB="91425">
                    <a:solidFill>
                      <a:srgbClr val="D0E0E3"/>
                    </a:solidFill>
                  </a:tcPr>
                </a:tc>
                <a:extLst>
                  <a:ext uri="{0D108BD9-81ED-4DB2-BD59-A6C34878D82A}">
                    <a16:rowId xmlns:a16="http://schemas.microsoft.com/office/drawing/2014/main" val="10002"/>
                  </a:ext>
                </a:extLst>
              </a:tr>
              <a:tr h="1046375">
                <a:tc>
                  <a:txBody>
                    <a:bodyPr/>
                    <a:lstStyle/>
                    <a:p>
                      <a:pPr marL="0" lvl="0" indent="0" algn="ctr" rtl="0">
                        <a:spcBef>
                          <a:spcPts val="0"/>
                        </a:spcBef>
                        <a:spcAft>
                          <a:spcPts val="0"/>
                        </a:spcAft>
                        <a:buNone/>
                      </a:pPr>
                      <a:r>
                        <a:rPr lang="es-ES"/>
                        <a:t>Flowering plants, trees, shrubs and turf</a:t>
                      </a:r>
                      <a:endParaRPr/>
                    </a:p>
                  </a:txBody>
                  <a:tcPr marL="91425" marR="91425" marT="91425" marB="91425" anchor="ctr">
                    <a:solidFill>
                      <a:srgbClr val="CFE2F3"/>
                    </a:solidFill>
                  </a:tcPr>
                </a:tc>
                <a:tc>
                  <a:txBody>
                    <a:bodyPr/>
                    <a:lstStyle/>
                    <a:p>
                      <a:pPr marL="0" lvl="0" indent="0" algn="l" rtl="0">
                        <a:spcBef>
                          <a:spcPts val="0"/>
                        </a:spcBef>
                        <a:spcAft>
                          <a:spcPts val="0"/>
                        </a:spcAft>
                        <a:buNone/>
                      </a:pPr>
                      <a:r>
                        <a:rPr lang="es-ES" sz="1100"/>
                        <a:t>Use this link to help with ideas</a:t>
                      </a:r>
                      <a:r>
                        <a:rPr lang="es-ES"/>
                        <a:t> </a:t>
                      </a:r>
                      <a:r>
                        <a:rPr lang="es-ES" sz="1100" u="sng">
                          <a:solidFill>
                            <a:srgbClr val="1155CC"/>
                          </a:solidFill>
                          <a:hlinkClick r:id="rId4">
                            <a:extLst>
                              <a:ext uri="{A12FA001-AC4F-418D-AE19-62706E023703}">
                                <ahyp:hlinkClr xmlns:ahyp="http://schemas.microsoft.com/office/drawing/2018/hyperlinkcolor" val="tx"/>
                              </a:ext>
                            </a:extLst>
                          </a:hlinkClick>
                        </a:rPr>
                        <a:t>Plant Finder - Gardening Australia </a:t>
                      </a:r>
                      <a:endParaRPr sz="1100">
                        <a:solidFill>
                          <a:schemeClr val="dk1"/>
                        </a:solidFill>
                      </a:endParaRPr>
                    </a:p>
                    <a:p>
                      <a:pPr marL="0" lvl="0" indent="0" algn="l" rtl="0">
                        <a:spcBef>
                          <a:spcPts val="0"/>
                        </a:spcBef>
                        <a:spcAft>
                          <a:spcPts val="0"/>
                        </a:spcAft>
                        <a:buNone/>
                      </a:pPr>
                      <a:endParaRPr sz="1200">
                        <a:latin typeface="Montserrat"/>
                        <a:ea typeface="Montserrat"/>
                        <a:cs typeface="Montserrat"/>
                        <a:sym typeface="Montserrat"/>
                      </a:endParaRPr>
                    </a:p>
                  </a:txBody>
                  <a:tcPr marL="91425" marR="91425" marT="91425" marB="91425">
                    <a:solidFill>
                      <a:srgbClr val="CFE2F3"/>
                    </a:solidFill>
                  </a:tcPr>
                </a:tc>
                <a:extLst>
                  <a:ext uri="{0D108BD9-81ED-4DB2-BD59-A6C34878D82A}">
                    <a16:rowId xmlns:a16="http://schemas.microsoft.com/office/drawing/2014/main" val="10003"/>
                  </a:ext>
                </a:extLst>
              </a:tr>
              <a:tr h="1046375">
                <a:tc>
                  <a:txBody>
                    <a:bodyPr/>
                    <a:lstStyle/>
                    <a:p>
                      <a:pPr marL="0" lvl="0" indent="0" algn="ctr" rtl="0">
                        <a:spcBef>
                          <a:spcPts val="0"/>
                        </a:spcBef>
                        <a:spcAft>
                          <a:spcPts val="0"/>
                        </a:spcAft>
                        <a:buNone/>
                      </a:pPr>
                      <a:r>
                        <a:rPr lang="es-ES"/>
                        <a:t>Extras</a:t>
                      </a:r>
                      <a:endParaRPr/>
                    </a:p>
                    <a:p>
                      <a:pPr marL="0" lvl="0" indent="0" algn="ctr" rtl="0">
                        <a:spcBef>
                          <a:spcPts val="0"/>
                        </a:spcBef>
                        <a:spcAft>
                          <a:spcPts val="0"/>
                        </a:spcAft>
                        <a:buNone/>
                      </a:pPr>
                      <a:r>
                        <a:rPr lang="es-ES"/>
                        <a:t>and ‘dream’ elements</a:t>
                      </a:r>
                      <a:endParaRPr/>
                    </a:p>
                  </a:txBody>
                  <a:tcPr marL="91425" marR="91425" marT="91425" marB="91425" anchor="ctr">
                    <a:solidFill>
                      <a:srgbClr val="D0E0E3"/>
                    </a:solidFill>
                  </a:tcPr>
                </a:tc>
                <a:tc>
                  <a:txBody>
                    <a:bodyPr/>
                    <a:lstStyle/>
                    <a:p>
                      <a:pPr marL="0" lvl="0" indent="0" algn="l" rtl="0">
                        <a:spcBef>
                          <a:spcPts val="0"/>
                        </a:spcBef>
                        <a:spcAft>
                          <a:spcPts val="0"/>
                        </a:spcAft>
                        <a:buNone/>
                      </a:pPr>
                      <a:endParaRPr sz="1200">
                        <a:latin typeface="Montserrat"/>
                        <a:ea typeface="Montserrat"/>
                        <a:cs typeface="Montserrat"/>
                        <a:sym typeface="Montserrat"/>
                      </a:endParaRPr>
                    </a:p>
                  </a:txBody>
                  <a:tcPr marL="91425" marR="91425" marT="91425" marB="91425">
                    <a:solidFill>
                      <a:srgbClr val="D0E0E3"/>
                    </a:solidFill>
                  </a:tcPr>
                </a:tc>
                <a:extLst>
                  <a:ext uri="{0D108BD9-81ED-4DB2-BD59-A6C34878D82A}">
                    <a16:rowId xmlns:a16="http://schemas.microsoft.com/office/drawing/2014/main" val="10004"/>
                  </a:ext>
                </a:extLst>
              </a:tr>
            </a:tbl>
          </a:graphicData>
        </a:graphic>
      </p:graphicFrame>
      <p:sp>
        <p:nvSpPr>
          <p:cNvPr id="669" name="Google Shape;669;p16"/>
          <p:cNvSpPr txBox="1"/>
          <p:nvPr/>
        </p:nvSpPr>
        <p:spPr>
          <a:xfrm>
            <a:off x="11796825" y="3061600"/>
            <a:ext cx="395400" cy="3623100"/>
          </a:xfrm>
          <a:prstGeom prst="rect">
            <a:avLst/>
          </a:prstGeom>
          <a:solidFill>
            <a:srgbClr val="262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73"/>
        <p:cNvGrpSpPr/>
        <p:nvPr/>
      </p:nvGrpSpPr>
      <p:grpSpPr>
        <a:xfrm>
          <a:off x="0" y="0"/>
          <a:ext cx="0" cy="0"/>
          <a:chOff x="0" y="0"/>
          <a:chExt cx="0" cy="0"/>
        </a:xfrm>
      </p:grpSpPr>
      <p:sp>
        <p:nvSpPr>
          <p:cNvPr id="674" name="Google Shape;674;p17"/>
          <p:cNvSpPr txBox="1"/>
          <p:nvPr/>
        </p:nvSpPr>
        <p:spPr>
          <a:xfrm>
            <a:off x="657975" y="277325"/>
            <a:ext cx="4884300" cy="38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b="1">
                <a:solidFill>
                  <a:srgbClr val="76A5AF"/>
                </a:solidFill>
                <a:latin typeface="Montserrat"/>
                <a:ea typeface="Montserrat"/>
                <a:cs typeface="Montserrat"/>
                <a:sym typeface="Montserrat"/>
              </a:rPr>
              <a:t>Lesson 4: Bringing the garden indoors</a:t>
            </a:r>
            <a:endParaRPr sz="1800" b="1">
              <a:solidFill>
                <a:srgbClr val="76A5AF"/>
              </a:solidFill>
              <a:latin typeface="Montserrat"/>
              <a:ea typeface="Montserrat"/>
              <a:cs typeface="Montserrat"/>
              <a:sym typeface="Montserrat"/>
            </a:endParaRPr>
          </a:p>
          <a:p>
            <a:pPr marL="0" marR="0" lvl="0" indent="0" algn="ctr" rtl="0">
              <a:spcBef>
                <a:spcPts val="0"/>
              </a:spcBef>
              <a:spcAft>
                <a:spcPts val="0"/>
              </a:spcAft>
              <a:buNone/>
            </a:pPr>
            <a:endParaRPr sz="1800" b="1">
              <a:solidFill>
                <a:srgbClr val="CC0000"/>
              </a:solidFill>
              <a:latin typeface="Montserrat"/>
              <a:ea typeface="Montserrat"/>
              <a:cs typeface="Montserrat"/>
              <a:sym typeface="Montserrat"/>
            </a:endParaRPr>
          </a:p>
        </p:txBody>
      </p:sp>
      <p:sp>
        <p:nvSpPr>
          <p:cNvPr id="675" name="Google Shape;675;p17"/>
          <p:cNvSpPr txBox="1"/>
          <p:nvPr/>
        </p:nvSpPr>
        <p:spPr>
          <a:xfrm>
            <a:off x="10788250" y="1914275"/>
            <a:ext cx="1311300" cy="464700"/>
          </a:xfrm>
          <a:prstGeom prst="rect">
            <a:avLst/>
          </a:prstGeom>
          <a:solidFill>
            <a:srgbClr val="6AA84F"/>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s-ES" sz="1700" b="1">
                <a:latin typeface="Montserrat"/>
                <a:ea typeface="Montserrat"/>
                <a:cs typeface="Montserrat"/>
                <a:sym typeface="Montserrat"/>
              </a:rPr>
              <a:t>Lesson 4</a:t>
            </a:r>
            <a:endParaRPr sz="1700" b="1">
              <a:latin typeface="Montserrat"/>
              <a:ea typeface="Montserrat"/>
              <a:cs typeface="Montserrat"/>
              <a:sym typeface="Montserrat"/>
            </a:endParaRPr>
          </a:p>
        </p:txBody>
      </p:sp>
      <p:sp>
        <p:nvSpPr>
          <p:cNvPr id="676" name="Google Shape;676;p17"/>
          <p:cNvSpPr txBox="1"/>
          <p:nvPr/>
        </p:nvSpPr>
        <p:spPr>
          <a:xfrm>
            <a:off x="657975" y="658025"/>
            <a:ext cx="31932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a:latin typeface="Montserrat"/>
                <a:ea typeface="Montserrat"/>
                <a:cs typeface="Montserrat"/>
                <a:sym typeface="Montserrat"/>
              </a:rPr>
              <a:t>Design task: </a:t>
            </a:r>
            <a:endParaRPr sz="1200" b="1">
              <a:latin typeface="Montserrat"/>
              <a:ea typeface="Montserrat"/>
              <a:cs typeface="Montserrat"/>
              <a:sym typeface="Montserrat"/>
            </a:endParaRPr>
          </a:p>
          <a:p>
            <a:pPr marL="0" lvl="0" indent="0" algn="l" rtl="0">
              <a:spcBef>
                <a:spcPts val="0"/>
              </a:spcBef>
              <a:spcAft>
                <a:spcPts val="0"/>
              </a:spcAft>
              <a:buNone/>
            </a:pPr>
            <a:r>
              <a:rPr lang="es-ES" sz="1200" b="1">
                <a:latin typeface="Montserrat"/>
                <a:ea typeface="Montserrat"/>
                <a:cs typeface="Montserrat"/>
                <a:sym typeface="Montserrat"/>
              </a:rPr>
              <a:t>Green Your Scene… indoors!</a:t>
            </a:r>
            <a:endParaRPr sz="1200" b="1">
              <a:latin typeface="Montserrat"/>
              <a:ea typeface="Montserrat"/>
              <a:cs typeface="Montserrat"/>
              <a:sym typeface="Montserrat"/>
            </a:endParaRPr>
          </a:p>
          <a:p>
            <a:pPr marL="0" lvl="0" indent="0" algn="l" rtl="0">
              <a:spcBef>
                <a:spcPts val="0"/>
              </a:spcBef>
              <a:spcAft>
                <a:spcPts val="0"/>
              </a:spcAft>
              <a:buNone/>
            </a:pPr>
            <a:endParaRPr sz="1200" b="1">
              <a:latin typeface="Montserrat"/>
              <a:ea typeface="Montserrat"/>
              <a:cs typeface="Montserrat"/>
              <a:sym typeface="Montserrat"/>
            </a:endParaRPr>
          </a:p>
          <a:p>
            <a:pPr marL="0" lvl="0" indent="0" algn="l" rtl="0">
              <a:spcBef>
                <a:spcPts val="0"/>
              </a:spcBef>
              <a:spcAft>
                <a:spcPts val="0"/>
              </a:spcAft>
              <a:buNone/>
            </a:pPr>
            <a:r>
              <a:rPr lang="es-ES" sz="1200">
                <a:latin typeface="Montserrat"/>
                <a:ea typeface="Montserrat"/>
                <a:cs typeface="Montserrat"/>
                <a:sym typeface="Montserrat"/>
              </a:rPr>
              <a:t>Follow the design task instructions in Lesson 4 to use the Plant-Life Balance app. Insert the image of your new, green indoor space below:</a:t>
            </a:r>
            <a:endParaRPr sz="1200">
              <a:latin typeface="Montserrat"/>
              <a:ea typeface="Montserrat"/>
              <a:cs typeface="Montserrat"/>
              <a:sym typeface="Montserrat"/>
            </a:endParaRPr>
          </a:p>
          <a:p>
            <a:pPr marL="0" lvl="0" indent="0" algn="l" rtl="0">
              <a:spcBef>
                <a:spcPts val="0"/>
              </a:spcBef>
              <a:spcAft>
                <a:spcPts val="0"/>
              </a:spcAft>
              <a:buNone/>
            </a:pPr>
            <a:endParaRPr sz="500" b="1">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sp>
        <p:nvSpPr>
          <p:cNvPr id="677" name="Google Shape;677;p17"/>
          <p:cNvSpPr txBox="1"/>
          <p:nvPr/>
        </p:nvSpPr>
        <p:spPr>
          <a:xfrm>
            <a:off x="6549325" y="3314925"/>
            <a:ext cx="3825000" cy="33375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i="1">
                <a:solidFill>
                  <a:schemeClr val="dk1"/>
                </a:solidFill>
                <a:latin typeface="Montserrat"/>
                <a:ea typeface="Montserrat"/>
                <a:cs typeface="Montserrat"/>
                <a:sym typeface="Montserrat"/>
              </a:rPr>
              <a:t>List the reasons that you think including plants in this indoor space might be of benefit to its users:</a:t>
            </a:r>
            <a:endParaRPr sz="1200" b="1"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i="1">
              <a:solidFill>
                <a:schemeClr val="dk1"/>
              </a:solidFill>
              <a:latin typeface="Montserrat"/>
              <a:ea typeface="Montserrat"/>
              <a:cs typeface="Montserrat"/>
              <a:sym typeface="Montserrat"/>
            </a:endParaRPr>
          </a:p>
          <a:p>
            <a:pPr marL="457200" lvl="0" indent="-304800" algn="l" rtl="0">
              <a:spcBef>
                <a:spcPts val="0"/>
              </a:spcBef>
              <a:spcAft>
                <a:spcPts val="0"/>
              </a:spcAft>
              <a:buClr>
                <a:schemeClr val="dk1"/>
              </a:buClr>
              <a:buSzPts val="1200"/>
              <a:buFont typeface="Montserrat"/>
              <a:buChar char="●"/>
            </a:pPr>
            <a:endParaRPr sz="1200" b="1"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latin typeface="Montserrat"/>
              <a:ea typeface="Montserrat"/>
              <a:cs typeface="Montserrat"/>
              <a:sym typeface="Montserrat"/>
            </a:endParaRPr>
          </a:p>
        </p:txBody>
      </p:sp>
      <p:sp>
        <p:nvSpPr>
          <p:cNvPr id="678" name="Google Shape;678;p17"/>
          <p:cNvSpPr txBox="1"/>
          <p:nvPr/>
        </p:nvSpPr>
        <p:spPr>
          <a:xfrm>
            <a:off x="657975" y="5446175"/>
            <a:ext cx="4884300" cy="1156800"/>
          </a:xfrm>
          <a:prstGeom prst="rect">
            <a:avLst/>
          </a:prstGeom>
          <a:solidFill>
            <a:srgbClr val="D0E0E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i="1">
                <a:latin typeface="Montserrat"/>
                <a:ea typeface="Montserrat"/>
                <a:cs typeface="Montserrat"/>
                <a:sym typeface="Montserrat"/>
              </a:rPr>
              <a:t>Where is your indoor space located? What is it generally used for?</a:t>
            </a:r>
            <a:endParaRPr sz="1200" b="1" i="1">
              <a:latin typeface="Montserrat"/>
              <a:ea typeface="Montserrat"/>
              <a:cs typeface="Montserrat"/>
              <a:sym typeface="Montserrat"/>
            </a:endParaRPr>
          </a:p>
        </p:txBody>
      </p:sp>
      <p:sp>
        <p:nvSpPr>
          <p:cNvPr id="679" name="Google Shape;679;p17"/>
          <p:cNvSpPr txBox="1"/>
          <p:nvPr/>
        </p:nvSpPr>
        <p:spPr>
          <a:xfrm>
            <a:off x="6549325" y="221975"/>
            <a:ext cx="3825000" cy="29589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200" b="1" i="1">
                <a:solidFill>
                  <a:schemeClr val="dk1"/>
                </a:solidFill>
                <a:latin typeface="Montserrat"/>
                <a:ea typeface="Montserrat"/>
                <a:cs typeface="Montserrat"/>
                <a:sym typeface="Montserrat"/>
              </a:rPr>
              <a:t>Which plants from the Plant-Life Balance app did you include in your design?</a:t>
            </a:r>
            <a:endParaRPr sz="1200" b="1"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i="1">
              <a:solidFill>
                <a:schemeClr val="dk1"/>
              </a:solidFill>
              <a:latin typeface="Montserrat"/>
              <a:ea typeface="Montserrat"/>
              <a:cs typeface="Montserrat"/>
              <a:sym typeface="Montserrat"/>
            </a:endParaRPr>
          </a:p>
          <a:p>
            <a:pPr marL="457200" lvl="0" indent="-304800" algn="l" rtl="0">
              <a:spcBef>
                <a:spcPts val="0"/>
              </a:spcBef>
              <a:spcAft>
                <a:spcPts val="0"/>
              </a:spcAft>
              <a:buClr>
                <a:schemeClr val="dk1"/>
              </a:buClr>
              <a:buSzPts val="1200"/>
              <a:buFont typeface="Montserrat"/>
              <a:buChar char="●"/>
            </a:pPr>
            <a:endParaRPr sz="1200" b="1"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latin typeface="Montserrat"/>
              <a:ea typeface="Montserrat"/>
              <a:cs typeface="Montserrat"/>
              <a:sym typeface="Montserrat"/>
            </a:endParaRPr>
          </a:p>
        </p:txBody>
      </p:sp>
      <p:pic>
        <p:nvPicPr>
          <p:cNvPr id="680" name="Google Shape;680;p17"/>
          <p:cNvPicPr preferRelativeResize="0"/>
          <p:nvPr/>
        </p:nvPicPr>
        <p:blipFill rotWithShape="1">
          <a:blip r:embed="rId3">
            <a:alphaModFix/>
          </a:blip>
          <a:srcRect t="5555" b="5555"/>
          <a:stretch/>
        </p:blipFill>
        <p:spPr>
          <a:xfrm rot="8">
            <a:off x="932225" y="2256953"/>
            <a:ext cx="4335806" cy="289051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681" name="Google Shape;681;p17"/>
          <p:cNvSpPr txBox="1"/>
          <p:nvPr/>
        </p:nvSpPr>
        <p:spPr>
          <a:xfrm>
            <a:off x="11796825" y="3073850"/>
            <a:ext cx="395400" cy="3611100"/>
          </a:xfrm>
          <a:prstGeom prst="rect">
            <a:avLst/>
          </a:prstGeom>
          <a:solidFill>
            <a:srgbClr val="262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82" name="Google Shape;682;p17"/>
          <p:cNvPicPr preferRelativeResize="0"/>
          <p:nvPr/>
        </p:nvPicPr>
        <p:blipFill>
          <a:blip r:embed="rId4">
            <a:alphaModFix/>
          </a:blip>
          <a:stretch>
            <a:fillRect/>
          </a:stretch>
        </p:blipFill>
        <p:spPr>
          <a:xfrm>
            <a:off x="3865276" y="805100"/>
            <a:ext cx="1735186" cy="1156800"/>
          </a:xfrm>
          <a:prstGeom prst="rect">
            <a:avLst/>
          </a:prstGeom>
          <a:noFill/>
          <a:ln>
            <a:noFill/>
          </a:ln>
        </p:spPr>
      </p:pic>
      <p:pic>
        <p:nvPicPr>
          <p:cNvPr id="683" name="Google Shape;683;p17"/>
          <p:cNvPicPr preferRelativeResize="0"/>
          <p:nvPr/>
        </p:nvPicPr>
        <p:blipFill rotWithShape="1">
          <a:blip r:embed="rId5">
            <a:alphaModFix/>
          </a:blip>
          <a:srcRect l="27610" r="8711"/>
          <a:stretch/>
        </p:blipFill>
        <p:spPr>
          <a:xfrm>
            <a:off x="10497838" y="388875"/>
            <a:ext cx="1218463" cy="1293125"/>
          </a:xfrm>
          <a:prstGeom prst="rect">
            <a:avLst/>
          </a:prstGeom>
          <a:noFill/>
          <a:ln>
            <a:noFill/>
          </a:ln>
        </p:spPr>
      </p:pic>
      <p:pic>
        <p:nvPicPr>
          <p:cNvPr id="684" name="Google Shape;684;p17"/>
          <p:cNvPicPr preferRelativeResize="0"/>
          <p:nvPr/>
        </p:nvPicPr>
        <p:blipFill rotWithShape="1">
          <a:blip r:embed="rId6">
            <a:alphaModFix/>
          </a:blip>
          <a:srcRect l="35978" t="1180" r="16197" b="-1179"/>
          <a:stretch/>
        </p:blipFill>
        <p:spPr>
          <a:xfrm>
            <a:off x="10497850" y="5147475"/>
            <a:ext cx="1218449" cy="1504950"/>
          </a:xfrm>
          <a:prstGeom prst="rect">
            <a:avLst/>
          </a:prstGeom>
          <a:noFill/>
          <a:ln>
            <a:noFill/>
          </a:ln>
        </p:spPr>
      </p:pic>
      <p:pic>
        <p:nvPicPr>
          <p:cNvPr id="685" name="Google Shape;685;p17"/>
          <p:cNvPicPr preferRelativeResize="0"/>
          <p:nvPr/>
        </p:nvPicPr>
        <p:blipFill rotWithShape="1">
          <a:blip r:embed="rId7">
            <a:alphaModFix/>
          </a:blip>
          <a:srcRect l="22666"/>
          <a:stretch/>
        </p:blipFill>
        <p:spPr>
          <a:xfrm rot="5400000">
            <a:off x="10335577" y="3627075"/>
            <a:ext cx="1500010" cy="1293125"/>
          </a:xfrm>
          <a:prstGeom prst="rect">
            <a:avLst/>
          </a:prstGeom>
          <a:noFill/>
          <a:ln>
            <a:noFill/>
          </a:ln>
        </p:spPr>
      </p:pic>
      <p:pic>
        <p:nvPicPr>
          <p:cNvPr id="686" name="Google Shape;686;p17"/>
          <p:cNvPicPr preferRelativeResize="0"/>
          <p:nvPr/>
        </p:nvPicPr>
        <p:blipFill rotWithShape="1">
          <a:blip r:embed="rId8">
            <a:alphaModFix/>
          </a:blip>
          <a:srcRect l="62198" t="47097" r="13481" b="10318"/>
          <a:stretch/>
        </p:blipFill>
        <p:spPr>
          <a:xfrm>
            <a:off x="10619275" y="2502800"/>
            <a:ext cx="874028" cy="1020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690"/>
        <p:cNvGrpSpPr/>
        <p:nvPr/>
      </p:nvGrpSpPr>
      <p:grpSpPr>
        <a:xfrm>
          <a:off x="0" y="0"/>
          <a:ext cx="0" cy="0"/>
          <a:chOff x="0" y="0"/>
          <a:chExt cx="0" cy="0"/>
        </a:xfrm>
      </p:grpSpPr>
      <p:sp>
        <p:nvSpPr>
          <p:cNvPr id="691" name="Google Shape;691;p18"/>
          <p:cNvSpPr txBox="1"/>
          <p:nvPr/>
        </p:nvSpPr>
        <p:spPr>
          <a:xfrm>
            <a:off x="657975" y="277325"/>
            <a:ext cx="4884300" cy="38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b="1">
                <a:solidFill>
                  <a:srgbClr val="93C47D"/>
                </a:solidFill>
                <a:latin typeface="Montserrat"/>
                <a:ea typeface="Montserrat"/>
                <a:cs typeface="Montserrat"/>
                <a:sym typeface="Montserrat"/>
              </a:rPr>
              <a:t>Lesson 5: Garden Design- It’s time to Green your Scene!</a:t>
            </a:r>
            <a:endParaRPr sz="1800" b="1">
              <a:solidFill>
                <a:srgbClr val="93C47D"/>
              </a:solidFill>
              <a:latin typeface="Montserrat"/>
              <a:ea typeface="Montserrat"/>
              <a:cs typeface="Montserrat"/>
              <a:sym typeface="Montserrat"/>
            </a:endParaRPr>
          </a:p>
        </p:txBody>
      </p:sp>
      <p:sp>
        <p:nvSpPr>
          <p:cNvPr id="692" name="Google Shape;692;p18"/>
          <p:cNvSpPr txBox="1"/>
          <p:nvPr/>
        </p:nvSpPr>
        <p:spPr>
          <a:xfrm>
            <a:off x="4998000" y="2846950"/>
            <a:ext cx="7288200" cy="8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3" name="Google Shape;693;p18">
            <a:hlinkClick r:id="rId3" action="ppaction://hlinksldjump"/>
          </p:cNvPr>
          <p:cNvSpPr txBox="1"/>
          <p:nvPr/>
        </p:nvSpPr>
        <p:spPr>
          <a:xfrm>
            <a:off x="11743150" y="2523550"/>
            <a:ext cx="356400" cy="464700"/>
          </a:xfrm>
          <a:prstGeom prst="rect">
            <a:avLst/>
          </a:prstGeom>
          <a:solidFill>
            <a:srgbClr val="00FF00"/>
          </a:solidFill>
          <a:ln w="1905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a:latin typeface="Montserrat"/>
                <a:ea typeface="Montserrat"/>
                <a:cs typeface="Montserrat"/>
                <a:sym typeface="Montserrat"/>
              </a:rPr>
              <a:t>             5</a:t>
            </a:r>
            <a:endParaRPr sz="1600" b="1">
              <a:latin typeface="Montserrat"/>
              <a:ea typeface="Montserrat"/>
              <a:cs typeface="Montserrat"/>
              <a:sym typeface="Montserrat"/>
            </a:endParaRPr>
          </a:p>
        </p:txBody>
      </p:sp>
      <p:sp>
        <p:nvSpPr>
          <p:cNvPr id="694" name="Google Shape;694;p18"/>
          <p:cNvSpPr txBox="1"/>
          <p:nvPr/>
        </p:nvSpPr>
        <p:spPr>
          <a:xfrm>
            <a:off x="751950" y="847225"/>
            <a:ext cx="4884300" cy="8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b="1">
                <a:solidFill>
                  <a:schemeClr val="dk1"/>
                </a:solidFill>
                <a:latin typeface="Montserrat"/>
                <a:ea typeface="Montserrat"/>
                <a:cs typeface="Montserrat"/>
                <a:sym typeface="Montserrat"/>
              </a:rPr>
              <a:t>Design Brief</a:t>
            </a:r>
            <a:endParaRPr b="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s-ES" sz="1200">
                <a:solidFill>
                  <a:schemeClr val="dk1"/>
                </a:solidFill>
                <a:latin typeface="Montserrat"/>
                <a:ea typeface="Montserrat"/>
                <a:cs typeface="Montserrat"/>
                <a:sym typeface="Montserrat"/>
              </a:rPr>
              <a:t>Using the table below plan your design. Give details about each of the categories and why you have made these choices. </a:t>
            </a:r>
            <a:endParaRPr sz="1200">
              <a:solidFill>
                <a:schemeClr val="dk1"/>
              </a:solidFill>
              <a:latin typeface="Montserrat"/>
              <a:ea typeface="Montserrat"/>
              <a:cs typeface="Montserrat"/>
              <a:sym typeface="Montserrat"/>
            </a:endParaRPr>
          </a:p>
        </p:txBody>
      </p:sp>
      <p:sp>
        <p:nvSpPr>
          <p:cNvPr id="695" name="Google Shape;695;p18"/>
          <p:cNvSpPr txBox="1"/>
          <p:nvPr/>
        </p:nvSpPr>
        <p:spPr>
          <a:xfrm>
            <a:off x="11796825" y="3147325"/>
            <a:ext cx="395400" cy="3537600"/>
          </a:xfrm>
          <a:prstGeom prst="rect">
            <a:avLst/>
          </a:prstGeom>
          <a:solidFill>
            <a:srgbClr val="262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696" name="Google Shape;696;p18"/>
          <p:cNvGraphicFramePr/>
          <p:nvPr/>
        </p:nvGraphicFramePr>
        <p:xfrm>
          <a:off x="562038" y="1758035"/>
          <a:ext cx="5019025" cy="4930850"/>
        </p:xfrm>
        <a:graphic>
          <a:graphicData uri="http://schemas.openxmlformats.org/drawingml/2006/table">
            <a:tbl>
              <a:tblPr>
                <a:noFill/>
                <a:tableStyleId>{0CFFDCC4-40CF-4F41-98D6-5DF93699CAB1}</a:tableStyleId>
              </a:tblPr>
              <a:tblGrid>
                <a:gridCol w="1424200">
                  <a:extLst>
                    <a:ext uri="{9D8B030D-6E8A-4147-A177-3AD203B41FA5}">
                      <a16:colId xmlns:a16="http://schemas.microsoft.com/office/drawing/2014/main" val="20000"/>
                    </a:ext>
                  </a:extLst>
                </a:gridCol>
                <a:gridCol w="1966725">
                  <a:extLst>
                    <a:ext uri="{9D8B030D-6E8A-4147-A177-3AD203B41FA5}">
                      <a16:colId xmlns:a16="http://schemas.microsoft.com/office/drawing/2014/main" val="20001"/>
                    </a:ext>
                  </a:extLst>
                </a:gridCol>
                <a:gridCol w="1628100">
                  <a:extLst>
                    <a:ext uri="{9D8B030D-6E8A-4147-A177-3AD203B41FA5}">
                      <a16:colId xmlns:a16="http://schemas.microsoft.com/office/drawing/2014/main" val="20002"/>
                    </a:ext>
                  </a:extLst>
                </a:gridCol>
              </a:tblGrid>
              <a:tr h="417575">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s-ES" b="1"/>
                        <a:t>Description</a:t>
                      </a:r>
                      <a:endParaRPr b="1"/>
                    </a:p>
                  </a:txBody>
                  <a:tcPr marL="91425" marR="91425" marT="91425" marB="91425">
                    <a:solidFill>
                      <a:srgbClr val="00FF00"/>
                    </a:solidFill>
                  </a:tcPr>
                </a:tc>
                <a:tc>
                  <a:txBody>
                    <a:bodyPr/>
                    <a:lstStyle/>
                    <a:p>
                      <a:pPr marL="0" lvl="0" indent="0" algn="ctr" rtl="0">
                        <a:spcBef>
                          <a:spcPts val="0"/>
                        </a:spcBef>
                        <a:spcAft>
                          <a:spcPts val="0"/>
                        </a:spcAft>
                        <a:buNone/>
                      </a:pPr>
                      <a:r>
                        <a:rPr lang="es-ES" b="1"/>
                        <a:t>Why? </a:t>
                      </a:r>
                      <a:endParaRPr b="1"/>
                    </a:p>
                  </a:txBody>
                  <a:tcPr marL="91425" marR="91425" marT="91425" marB="91425">
                    <a:solidFill>
                      <a:srgbClr val="00FF00"/>
                    </a:solidFill>
                  </a:tcPr>
                </a:tc>
                <a:extLst>
                  <a:ext uri="{0D108BD9-81ED-4DB2-BD59-A6C34878D82A}">
                    <a16:rowId xmlns:a16="http://schemas.microsoft.com/office/drawing/2014/main" val="10000"/>
                  </a:ext>
                </a:extLst>
              </a:tr>
              <a:tr h="1377275">
                <a:tc>
                  <a:txBody>
                    <a:bodyPr/>
                    <a:lstStyle/>
                    <a:p>
                      <a:pPr marL="0" lvl="0" indent="0" algn="ctr" rtl="0">
                        <a:spcBef>
                          <a:spcPts val="0"/>
                        </a:spcBef>
                        <a:spcAft>
                          <a:spcPts val="0"/>
                        </a:spcAft>
                        <a:buNone/>
                      </a:pPr>
                      <a:r>
                        <a:rPr lang="es-ES" b="1">
                          <a:solidFill>
                            <a:schemeClr val="dk1"/>
                          </a:solidFill>
                        </a:rPr>
                        <a:t>Site</a:t>
                      </a:r>
                      <a:endParaRPr b="1">
                        <a:solidFill>
                          <a:schemeClr val="dk1"/>
                        </a:solidFill>
                      </a:endParaRPr>
                    </a:p>
                    <a:p>
                      <a:pPr marL="0" lvl="0" indent="0" algn="ctr" rtl="0">
                        <a:spcBef>
                          <a:spcPts val="0"/>
                        </a:spcBef>
                        <a:spcAft>
                          <a:spcPts val="0"/>
                        </a:spcAft>
                        <a:buNone/>
                      </a:pPr>
                      <a:r>
                        <a:rPr lang="es-ES" sz="1000" i="1">
                          <a:solidFill>
                            <a:schemeClr val="dk1"/>
                          </a:solidFill>
                        </a:rPr>
                        <a:t>Describe the site you have chosen for your design.</a:t>
                      </a:r>
                      <a:endParaRPr sz="1000" i="1">
                        <a:solidFill>
                          <a:schemeClr val="dk1"/>
                        </a:solidFill>
                      </a:endParaRPr>
                    </a:p>
                    <a:p>
                      <a:pPr marL="0" lvl="0" indent="0" algn="ctr" rtl="0">
                        <a:spcBef>
                          <a:spcPts val="0"/>
                        </a:spcBef>
                        <a:spcAft>
                          <a:spcPts val="0"/>
                        </a:spcAft>
                        <a:buNone/>
                      </a:pPr>
                      <a:endParaRPr sz="1000" i="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Why have your chosen this site?</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solidFill>
                      <a:srgbClr val="D9EAD3"/>
                    </a:solidFill>
                  </a:tcPr>
                </a:tc>
                <a:tc>
                  <a:txBody>
                    <a:bodyPr/>
                    <a:lstStyle/>
                    <a:p>
                      <a:pPr marL="0" lvl="0" indent="0" algn="l" rtl="0">
                        <a:spcBef>
                          <a:spcPts val="0"/>
                        </a:spcBef>
                        <a:spcAft>
                          <a:spcPts val="0"/>
                        </a:spcAft>
                        <a:buNone/>
                      </a:pPr>
                      <a:endParaRPr/>
                    </a:p>
                  </a:txBody>
                  <a:tcPr marL="91425" marR="91425" marT="91425" marB="91425">
                    <a:solidFill>
                      <a:srgbClr val="D9EAD3"/>
                    </a:solidFill>
                  </a:tcPr>
                </a:tc>
                <a:extLst>
                  <a:ext uri="{0D108BD9-81ED-4DB2-BD59-A6C34878D82A}">
                    <a16:rowId xmlns:a16="http://schemas.microsoft.com/office/drawing/2014/main" val="10001"/>
                  </a:ext>
                </a:extLst>
              </a:tr>
              <a:tr h="1377275">
                <a:tc>
                  <a:txBody>
                    <a:bodyPr/>
                    <a:lstStyle/>
                    <a:p>
                      <a:pPr marL="0" lvl="0" indent="0" algn="ctr" rtl="0">
                        <a:spcBef>
                          <a:spcPts val="0"/>
                        </a:spcBef>
                        <a:spcAft>
                          <a:spcPts val="0"/>
                        </a:spcAft>
                        <a:buClr>
                          <a:schemeClr val="dk1"/>
                        </a:buClr>
                        <a:buSzPts val="1100"/>
                        <a:buFont typeface="Arial"/>
                        <a:buNone/>
                      </a:pPr>
                      <a:r>
                        <a:rPr lang="es-ES" b="1">
                          <a:solidFill>
                            <a:schemeClr val="dk1"/>
                          </a:solidFill>
                        </a:rPr>
                        <a:t>Users</a:t>
                      </a:r>
                      <a:endParaRPr b="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Who are the main users of the site you have chosen?</a:t>
                      </a:r>
                      <a:endParaRPr sz="1000" i="1">
                        <a:solidFill>
                          <a:schemeClr val="dk1"/>
                        </a:solidFill>
                      </a:endParaRPr>
                    </a:p>
                    <a:p>
                      <a:pPr marL="0" lvl="0" indent="0" algn="ctr" rtl="0">
                        <a:spcBef>
                          <a:spcPts val="0"/>
                        </a:spcBef>
                        <a:spcAft>
                          <a:spcPts val="0"/>
                        </a:spcAft>
                        <a:buClr>
                          <a:schemeClr val="dk1"/>
                        </a:buClr>
                        <a:buSzPts val="1100"/>
                        <a:buFont typeface="Arial"/>
                        <a:buNone/>
                      </a:pPr>
                      <a:endParaRPr sz="1000" i="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Why do they use this space?</a:t>
                      </a:r>
                      <a:endParaRPr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solidFill>
                      <a:srgbClr val="D0E0E3"/>
                    </a:solidFill>
                  </a:tcPr>
                </a:tc>
                <a:tc>
                  <a:txBody>
                    <a:bodyPr/>
                    <a:lstStyle/>
                    <a:p>
                      <a:pPr marL="0" lvl="0" indent="0" algn="l" rtl="0">
                        <a:spcBef>
                          <a:spcPts val="0"/>
                        </a:spcBef>
                        <a:spcAft>
                          <a:spcPts val="0"/>
                        </a:spcAft>
                        <a:buNone/>
                      </a:pPr>
                      <a:endParaRPr/>
                    </a:p>
                  </a:txBody>
                  <a:tcPr marL="91425" marR="91425" marT="91425" marB="91425">
                    <a:solidFill>
                      <a:srgbClr val="D0E0E3"/>
                    </a:solidFill>
                  </a:tcPr>
                </a:tc>
                <a:extLst>
                  <a:ext uri="{0D108BD9-81ED-4DB2-BD59-A6C34878D82A}">
                    <a16:rowId xmlns:a16="http://schemas.microsoft.com/office/drawing/2014/main" val="10002"/>
                  </a:ext>
                </a:extLst>
              </a:tr>
              <a:tr h="1758725">
                <a:tc>
                  <a:txBody>
                    <a:bodyPr/>
                    <a:lstStyle/>
                    <a:p>
                      <a:pPr marL="0" lvl="0" indent="0" algn="ctr" rtl="0">
                        <a:spcBef>
                          <a:spcPts val="0"/>
                        </a:spcBef>
                        <a:spcAft>
                          <a:spcPts val="0"/>
                        </a:spcAft>
                        <a:buClr>
                          <a:schemeClr val="dk1"/>
                        </a:buClr>
                        <a:buSzPts val="1100"/>
                        <a:buFont typeface="Arial"/>
                        <a:buNone/>
                      </a:pPr>
                      <a:r>
                        <a:rPr lang="es-ES" b="1">
                          <a:solidFill>
                            <a:schemeClr val="dk1"/>
                          </a:solidFill>
                        </a:rPr>
                        <a:t>Needs of users</a:t>
                      </a:r>
                      <a:endParaRPr b="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What requirements do the users have for this space?</a:t>
                      </a:r>
                      <a:endParaRPr sz="1000" i="1">
                        <a:solidFill>
                          <a:schemeClr val="dk1"/>
                        </a:solidFill>
                      </a:endParaRPr>
                    </a:p>
                    <a:p>
                      <a:pPr marL="0" lvl="0" indent="0" algn="ctr" rtl="0">
                        <a:spcBef>
                          <a:spcPts val="0"/>
                        </a:spcBef>
                        <a:spcAft>
                          <a:spcPts val="0"/>
                        </a:spcAft>
                        <a:buClr>
                          <a:schemeClr val="dk1"/>
                        </a:buClr>
                        <a:buSzPts val="1100"/>
                        <a:buFont typeface="Arial"/>
                        <a:buNone/>
                      </a:pPr>
                      <a:endParaRPr sz="1000" i="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Why are these requirements important?</a:t>
                      </a:r>
                      <a:endParaRPr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chemeClr val="dk1"/>
                        </a:buClr>
                        <a:buSzPts val="1100"/>
                        <a:buFont typeface="Arial"/>
                        <a:buNone/>
                      </a:pPr>
                      <a:endParaRPr b="1"/>
                    </a:p>
                  </a:txBody>
                  <a:tcPr marL="91425" marR="91425" marT="91425" marB="91425">
                    <a:lnL w="9525" cap="flat" cmpd="sng">
                      <a:solidFill>
                        <a:srgbClr val="9E9E9E"/>
                      </a:solidFill>
                      <a:prstDash val="solid"/>
                      <a:round/>
                      <a:headEnd type="none" w="sm" len="sm"/>
                      <a:tailEnd type="none" w="sm" len="sm"/>
                    </a:lnL>
                    <a:solidFill>
                      <a:srgbClr val="D9EAD3"/>
                    </a:solidFill>
                  </a:tcPr>
                </a:tc>
                <a:tc>
                  <a:txBody>
                    <a:bodyPr/>
                    <a:lstStyle/>
                    <a:p>
                      <a:pPr marL="0" lvl="0" indent="0" algn="l" rtl="0">
                        <a:spcBef>
                          <a:spcPts val="0"/>
                        </a:spcBef>
                        <a:spcAft>
                          <a:spcPts val="0"/>
                        </a:spcAft>
                        <a:buNone/>
                      </a:pPr>
                      <a:endParaRPr/>
                    </a:p>
                  </a:txBody>
                  <a:tcPr marL="91425" marR="91425" marT="91425" marB="91425">
                    <a:solidFill>
                      <a:srgbClr val="D9EAD3"/>
                    </a:solidFill>
                  </a:tcPr>
                </a:tc>
                <a:extLst>
                  <a:ext uri="{0D108BD9-81ED-4DB2-BD59-A6C34878D82A}">
                    <a16:rowId xmlns:a16="http://schemas.microsoft.com/office/drawing/2014/main" val="10003"/>
                  </a:ext>
                </a:extLst>
              </a:tr>
            </a:tbl>
          </a:graphicData>
        </a:graphic>
      </p:graphicFrame>
      <p:graphicFrame>
        <p:nvGraphicFramePr>
          <p:cNvPr id="697" name="Google Shape;697;p18"/>
          <p:cNvGraphicFramePr/>
          <p:nvPr/>
        </p:nvGraphicFramePr>
        <p:xfrm>
          <a:off x="6553200" y="379575"/>
          <a:ext cx="4994625" cy="6320740"/>
        </p:xfrm>
        <a:graphic>
          <a:graphicData uri="http://schemas.openxmlformats.org/drawingml/2006/table">
            <a:tbl>
              <a:tblPr>
                <a:noFill/>
                <a:tableStyleId>{0CFFDCC4-40CF-4F41-98D6-5DF93699CAB1}</a:tableStyleId>
              </a:tblPr>
              <a:tblGrid>
                <a:gridCol w="1297475">
                  <a:extLst>
                    <a:ext uri="{9D8B030D-6E8A-4147-A177-3AD203B41FA5}">
                      <a16:colId xmlns:a16="http://schemas.microsoft.com/office/drawing/2014/main" val="20000"/>
                    </a:ext>
                  </a:extLst>
                </a:gridCol>
                <a:gridCol w="2032275">
                  <a:extLst>
                    <a:ext uri="{9D8B030D-6E8A-4147-A177-3AD203B41FA5}">
                      <a16:colId xmlns:a16="http://schemas.microsoft.com/office/drawing/2014/main" val="20001"/>
                    </a:ext>
                  </a:extLst>
                </a:gridCol>
                <a:gridCol w="1664875">
                  <a:extLst>
                    <a:ext uri="{9D8B030D-6E8A-4147-A177-3AD203B41FA5}">
                      <a16:colId xmlns:a16="http://schemas.microsoft.com/office/drawing/2014/main" val="20002"/>
                    </a:ext>
                  </a:extLst>
                </a:gridCol>
              </a:tblGrid>
              <a:tr h="395825">
                <a:tc>
                  <a:txBody>
                    <a:bodyPr/>
                    <a:lstStyle/>
                    <a:p>
                      <a:pPr marL="0" lvl="0" indent="0" algn="l" rtl="0">
                        <a:spcBef>
                          <a:spcPts val="0"/>
                        </a:spcBef>
                        <a:spcAft>
                          <a:spcPts val="0"/>
                        </a:spcAft>
                        <a:buNone/>
                      </a:pP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s-ES" b="1"/>
                        <a:t>Description</a:t>
                      </a:r>
                      <a:endParaRPr b="1"/>
                    </a:p>
                  </a:txBody>
                  <a:tcPr marL="91425" marR="91425" marT="91425" marB="91425">
                    <a:solidFill>
                      <a:srgbClr val="00FF00"/>
                    </a:solidFill>
                  </a:tcPr>
                </a:tc>
                <a:tc>
                  <a:txBody>
                    <a:bodyPr/>
                    <a:lstStyle/>
                    <a:p>
                      <a:pPr marL="0" lvl="0" indent="0" algn="ctr" rtl="0">
                        <a:spcBef>
                          <a:spcPts val="0"/>
                        </a:spcBef>
                        <a:spcAft>
                          <a:spcPts val="0"/>
                        </a:spcAft>
                        <a:buNone/>
                      </a:pPr>
                      <a:r>
                        <a:rPr lang="es-ES" b="1"/>
                        <a:t>Why? </a:t>
                      </a:r>
                      <a:endParaRPr b="1"/>
                    </a:p>
                  </a:txBody>
                  <a:tcPr marL="91425" marR="91425" marT="91425" marB="91425">
                    <a:solidFill>
                      <a:srgbClr val="00FF00"/>
                    </a:solidFill>
                  </a:tcPr>
                </a:tc>
                <a:extLst>
                  <a:ext uri="{0D108BD9-81ED-4DB2-BD59-A6C34878D82A}">
                    <a16:rowId xmlns:a16="http://schemas.microsoft.com/office/drawing/2014/main" val="10000"/>
                  </a:ext>
                </a:extLst>
              </a:tr>
              <a:tr h="1762300">
                <a:tc>
                  <a:txBody>
                    <a:bodyPr/>
                    <a:lstStyle/>
                    <a:p>
                      <a:pPr marL="0" lvl="0" indent="0" algn="ctr" rtl="0">
                        <a:spcBef>
                          <a:spcPts val="0"/>
                        </a:spcBef>
                        <a:spcAft>
                          <a:spcPts val="0"/>
                        </a:spcAft>
                        <a:buClr>
                          <a:schemeClr val="dk1"/>
                        </a:buClr>
                        <a:buSzPts val="1100"/>
                        <a:buFont typeface="Arial"/>
                        <a:buNone/>
                      </a:pPr>
                      <a:r>
                        <a:rPr lang="es-ES" b="1">
                          <a:solidFill>
                            <a:schemeClr val="dk1"/>
                          </a:solidFill>
                        </a:rPr>
                        <a:t>Materials</a:t>
                      </a:r>
                      <a:endParaRPr b="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List the materials you would need for your design.</a:t>
                      </a:r>
                      <a:endParaRPr sz="1000" i="1">
                        <a:solidFill>
                          <a:schemeClr val="dk1"/>
                        </a:solidFill>
                      </a:endParaRPr>
                    </a:p>
                    <a:p>
                      <a:pPr marL="0" lvl="0" indent="0" algn="ctr" rtl="0">
                        <a:spcBef>
                          <a:spcPts val="0"/>
                        </a:spcBef>
                        <a:spcAft>
                          <a:spcPts val="0"/>
                        </a:spcAft>
                        <a:buClr>
                          <a:schemeClr val="dk1"/>
                        </a:buClr>
                        <a:buSzPts val="1100"/>
                        <a:buFont typeface="Arial"/>
                        <a:buNone/>
                      </a:pPr>
                      <a:endParaRPr sz="1000" i="1">
                        <a:solidFill>
                          <a:schemeClr val="dk1"/>
                        </a:solidFill>
                      </a:endParaRPr>
                    </a:p>
                    <a:p>
                      <a:pPr marL="0" lvl="0" indent="0" algn="ctr" rtl="0">
                        <a:spcBef>
                          <a:spcPts val="0"/>
                        </a:spcBef>
                        <a:spcAft>
                          <a:spcPts val="0"/>
                        </a:spcAft>
                        <a:buNone/>
                      </a:pPr>
                      <a:r>
                        <a:rPr lang="es-ES" sz="1000" i="1">
                          <a:solidFill>
                            <a:schemeClr val="dk1"/>
                          </a:solidFill>
                        </a:rPr>
                        <a:t>Why have your chosen these materials? What will they be used for?</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solidFill>
                      <a:srgbClr val="D0E0E3"/>
                    </a:solidFill>
                  </a:tcPr>
                </a:tc>
                <a:tc>
                  <a:txBody>
                    <a:bodyPr/>
                    <a:lstStyle/>
                    <a:p>
                      <a:pPr marL="0" lvl="0" indent="0" algn="l" rtl="0">
                        <a:spcBef>
                          <a:spcPts val="0"/>
                        </a:spcBef>
                        <a:spcAft>
                          <a:spcPts val="0"/>
                        </a:spcAft>
                        <a:buNone/>
                      </a:pPr>
                      <a:endParaRPr/>
                    </a:p>
                  </a:txBody>
                  <a:tcPr marL="91425" marR="91425" marT="91425" marB="91425">
                    <a:solidFill>
                      <a:srgbClr val="D0E0E3"/>
                    </a:solidFill>
                  </a:tcPr>
                </a:tc>
                <a:extLst>
                  <a:ext uri="{0D108BD9-81ED-4DB2-BD59-A6C34878D82A}">
                    <a16:rowId xmlns:a16="http://schemas.microsoft.com/office/drawing/2014/main" val="10001"/>
                  </a:ext>
                </a:extLst>
              </a:tr>
              <a:tr h="2175550">
                <a:tc>
                  <a:txBody>
                    <a:bodyPr/>
                    <a:lstStyle/>
                    <a:p>
                      <a:pPr marL="0" lvl="0" indent="0" algn="ctr" rtl="0">
                        <a:spcBef>
                          <a:spcPts val="0"/>
                        </a:spcBef>
                        <a:spcAft>
                          <a:spcPts val="0"/>
                        </a:spcAft>
                        <a:buClr>
                          <a:schemeClr val="dk1"/>
                        </a:buClr>
                        <a:buSzPts val="1100"/>
                        <a:buFont typeface="Arial"/>
                        <a:buNone/>
                      </a:pPr>
                      <a:r>
                        <a:rPr lang="es-ES" b="1">
                          <a:solidFill>
                            <a:schemeClr val="dk1"/>
                          </a:solidFill>
                        </a:rPr>
                        <a:t>Plants</a:t>
                      </a:r>
                      <a:endParaRPr b="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List the plants you would include in your garden.</a:t>
                      </a:r>
                      <a:endParaRPr sz="1000" i="1">
                        <a:solidFill>
                          <a:schemeClr val="dk1"/>
                        </a:solidFill>
                      </a:endParaRPr>
                    </a:p>
                    <a:p>
                      <a:pPr marL="0" lvl="0" indent="0" algn="ctr" rtl="0">
                        <a:spcBef>
                          <a:spcPts val="0"/>
                        </a:spcBef>
                        <a:spcAft>
                          <a:spcPts val="0"/>
                        </a:spcAft>
                        <a:buClr>
                          <a:schemeClr val="dk1"/>
                        </a:buClr>
                        <a:buSzPts val="1100"/>
                        <a:buFont typeface="Arial"/>
                        <a:buNone/>
                      </a:pPr>
                      <a:endParaRPr sz="1000" i="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Why have your chosen these plants? </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solidFill>
                      <a:srgbClr val="D9EAD3"/>
                    </a:solidFill>
                  </a:tcPr>
                </a:tc>
                <a:tc>
                  <a:txBody>
                    <a:bodyPr/>
                    <a:lstStyle/>
                    <a:p>
                      <a:pPr marL="0" lvl="0" indent="0" algn="l" rtl="0">
                        <a:spcBef>
                          <a:spcPts val="0"/>
                        </a:spcBef>
                        <a:spcAft>
                          <a:spcPts val="0"/>
                        </a:spcAft>
                        <a:buNone/>
                      </a:pPr>
                      <a:endParaRPr/>
                    </a:p>
                  </a:txBody>
                  <a:tcPr marL="91425" marR="91425" marT="91425" marB="91425">
                    <a:solidFill>
                      <a:srgbClr val="D9EAD3"/>
                    </a:solidFill>
                  </a:tcPr>
                </a:tc>
                <a:extLst>
                  <a:ext uri="{0D108BD9-81ED-4DB2-BD59-A6C34878D82A}">
                    <a16:rowId xmlns:a16="http://schemas.microsoft.com/office/drawing/2014/main" val="10002"/>
                  </a:ext>
                </a:extLst>
              </a:tr>
              <a:tr h="1971650">
                <a:tc>
                  <a:txBody>
                    <a:bodyPr/>
                    <a:lstStyle/>
                    <a:p>
                      <a:pPr marL="0" lvl="0" indent="0" algn="ctr" rtl="0">
                        <a:spcBef>
                          <a:spcPts val="0"/>
                        </a:spcBef>
                        <a:spcAft>
                          <a:spcPts val="0"/>
                        </a:spcAft>
                        <a:buClr>
                          <a:schemeClr val="dk1"/>
                        </a:buClr>
                        <a:buSzPts val="1100"/>
                        <a:buFont typeface="Arial"/>
                        <a:buNone/>
                      </a:pPr>
                      <a:r>
                        <a:rPr lang="es-ES" b="1">
                          <a:solidFill>
                            <a:schemeClr val="dk1"/>
                          </a:solidFill>
                        </a:rPr>
                        <a:t>Extras</a:t>
                      </a:r>
                      <a:endParaRPr b="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Are there any original features in the space that should remain or additional features you would like to add? </a:t>
                      </a:r>
                      <a:endParaRPr sz="1000" i="1">
                        <a:solidFill>
                          <a:schemeClr val="dk1"/>
                        </a:solidFill>
                      </a:endParaRPr>
                    </a:p>
                    <a:p>
                      <a:pPr marL="0" lvl="0" indent="0" algn="ctr" rtl="0">
                        <a:spcBef>
                          <a:spcPts val="0"/>
                        </a:spcBef>
                        <a:spcAft>
                          <a:spcPts val="0"/>
                        </a:spcAft>
                        <a:buClr>
                          <a:schemeClr val="dk1"/>
                        </a:buClr>
                        <a:buSzPts val="1100"/>
                        <a:buFont typeface="Arial"/>
                        <a:buNone/>
                      </a:pPr>
                      <a:endParaRPr sz="1000" i="1">
                        <a:solidFill>
                          <a:schemeClr val="dk1"/>
                        </a:solidFill>
                      </a:endParaRPr>
                    </a:p>
                    <a:p>
                      <a:pPr marL="0" lvl="0" indent="0" algn="ctr" rtl="0">
                        <a:spcBef>
                          <a:spcPts val="0"/>
                        </a:spcBef>
                        <a:spcAft>
                          <a:spcPts val="0"/>
                        </a:spcAft>
                        <a:buClr>
                          <a:schemeClr val="dk1"/>
                        </a:buClr>
                        <a:buSzPts val="1100"/>
                        <a:buFont typeface="Arial"/>
                        <a:buNone/>
                      </a:pPr>
                      <a:r>
                        <a:rPr lang="es-ES" sz="1000" i="1">
                          <a:solidFill>
                            <a:schemeClr val="dk1"/>
                          </a:solidFill>
                        </a:rPr>
                        <a:t>Why?</a:t>
                      </a:r>
                      <a:endParaRPr/>
                    </a:p>
                    <a:p>
                      <a:pPr marL="0" lvl="0" indent="0" algn="ctr"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solidFill>
                      <a:srgbClr val="D0E0E3"/>
                    </a:solidFill>
                  </a:tcPr>
                </a:tc>
                <a:tc>
                  <a:txBody>
                    <a:bodyPr/>
                    <a:lstStyle/>
                    <a:p>
                      <a:pPr marL="0" lvl="0" indent="0" algn="l" rtl="0">
                        <a:spcBef>
                          <a:spcPts val="0"/>
                        </a:spcBef>
                        <a:spcAft>
                          <a:spcPts val="0"/>
                        </a:spcAft>
                        <a:buNone/>
                      </a:pPr>
                      <a:endParaRPr/>
                    </a:p>
                  </a:txBody>
                  <a:tcPr marL="91425" marR="91425" marT="91425" marB="91425">
                    <a:solidFill>
                      <a:srgbClr val="D0E0E3"/>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0071_Scrapbook_Template_SlidesMania">
  <a:themeElements>
    <a:clrScheme name="Papel">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Widescreen</PresentationFormat>
  <Paragraphs>128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Montserrat</vt:lpstr>
      <vt:lpstr>Barlow Condensed</vt:lpstr>
      <vt:lpstr>Comfortaa</vt:lpstr>
      <vt:lpstr>Calibri</vt:lpstr>
      <vt:lpstr>Arial</vt:lpstr>
      <vt:lpstr>0071_Scrapbook_Template_SlidesMania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Feneley</dc:creator>
  <cp:lastModifiedBy>Elizabeth Feneley</cp:lastModifiedBy>
  <cp:revision>1</cp:revision>
  <dcterms:modified xsi:type="dcterms:W3CDTF">2020-12-02T22:27:23Z</dcterms:modified>
</cp:coreProperties>
</file>